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59" y="107423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04" y="8136600"/>
                </a:moveTo>
                <a:lnTo>
                  <a:pt x="0" y="8136600"/>
                </a:lnTo>
                <a:lnTo>
                  <a:pt x="0" y="0"/>
                </a:lnTo>
                <a:lnTo>
                  <a:pt x="15423089" y="0"/>
                </a:lnTo>
                <a:lnTo>
                  <a:pt x="15423089" y="8136600"/>
                </a:lnTo>
                <a:lnTo>
                  <a:pt x="7711904" y="8136600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1359" y="1074238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904" y="742239"/>
                </a:moveTo>
                <a:lnTo>
                  <a:pt x="0" y="742239"/>
                </a:lnTo>
                <a:lnTo>
                  <a:pt x="0" y="0"/>
                </a:lnTo>
                <a:lnTo>
                  <a:pt x="15423089" y="0"/>
                </a:lnTo>
                <a:lnTo>
                  <a:pt x="15423089" y="742239"/>
                </a:lnTo>
                <a:lnTo>
                  <a:pt x="7711904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30290" y="1298881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19" y="0"/>
                </a:moveTo>
                <a:lnTo>
                  <a:pt x="225962" y="225358"/>
                </a:lnTo>
              </a:path>
              <a:path w="226059" h="225425">
                <a:moveTo>
                  <a:pt x="225243" y="0"/>
                </a:moveTo>
                <a:lnTo>
                  <a:pt x="0" y="225358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9583" y="1411211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19">
                <a:moveTo>
                  <a:pt x="319773" y="1435"/>
                </a:moveTo>
                <a:lnTo>
                  <a:pt x="88" y="0"/>
                </a:lnTo>
                <a:lnTo>
                  <a:pt x="0" y="18719"/>
                </a:lnTo>
                <a:lnTo>
                  <a:pt x="319684" y="20154"/>
                </a:lnTo>
                <a:lnTo>
                  <a:pt x="319773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42863" y="1298876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07" y="224615"/>
                </a:moveTo>
                <a:lnTo>
                  <a:pt x="0" y="224615"/>
                </a:lnTo>
                <a:lnTo>
                  <a:pt x="0" y="0"/>
                </a:lnTo>
                <a:lnTo>
                  <a:pt x="224615" y="0"/>
                </a:lnTo>
                <a:lnTo>
                  <a:pt x="224615" y="224615"/>
                </a:lnTo>
                <a:lnTo>
                  <a:pt x="112307" y="224615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78349" y="2467792"/>
            <a:ext cx="993775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1519" y="3163594"/>
            <a:ext cx="7538719" cy="287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tmbu.harsh@gmail.com" TargetMode="Externa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3"/>
            <a:ext cx="15442565" cy="8155940"/>
            <a:chOff x="1421834" y="1064713"/>
            <a:chExt cx="1544256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8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2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355047" y="2546953"/>
            <a:ext cx="7618730" cy="283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dirty="0" sz="6150" spc="-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Zero</a:t>
            </a:r>
            <a:r>
              <a:rPr dirty="0" sz="6150" spc="-3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25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ASP.NET:</a:t>
            </a:r>
            <a:r>
              <a:rPr dirty="0" sz="6150" spc="-6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10">
                <a:solidFill>
                  <a:srgbClr val="FFFFFF"/>
                </a:solidFill>
                <a:latin typeface="Consolas"/>
                <a:cs typeface="Consolas"/>
              </a:rPr>
              <a:t>Crafting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615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First</a:t>
            </a:r>
            <a:r>
              <a:rPr dirty="0" sz="6150" spc="-3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70">
                <a:solidFill>
                  <a:srgbClr val="FFFFFF"/>
                </a:solidFill>
                <a:latin typeface="Consolas"/>
                <a:cs typeface="Consolas"/>
              </a:rPr>
              <a:t>Project</a:t>
            </a:r>
            <a:endParaRPr sz="61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55047" y="5356828"/>
            <a:ext cx="5509895" cy="9632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Step</a:t>
            </a:r>
            <a:r>
              <a:rPr dirty="0" sz="615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615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55">
                <a:solidFill>
                  <a:srgbClr val="FFFFFF"/>
                </a:solidFill>
                <a:latin typeface="Consolas"/>
                <a:cs typeface="Consolas"/>
              </a:rPr>
              <a:t>Step!</a:t>
            </a:r>
            <a:endParaRPr sz="615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35"/>
              <a:t>⥫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952293" y="5035672"/>
            <a:ext cx="4429760" cy="3396615"/>
            <a:chOff x="952293" y="5035672"/>
            <a:chExt cx="4429760" cy="3396615"/>
          </a:xfrm>
        </p:grpSpPr>
        <p:sp>
          <p:nvSpPr>
            <p:cNvPr id="12" name="object 12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19" y="3377384"/>
                  </a:moveTo>
                  <a:lnTo>
                    <a:pt x="2203859" y="3377384"/>
                  </a:ln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59" y="3377384"/>
                  </a:move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lnTo>
                    <a:pt x="2203859" y="3377384"/>
                  </a:lnTo>
                  <a:close/>
                </a:path>
                <a:path w="4408170" h="3377565">
                  <a:moveTo>
                    <a:pt x="2203859" y="742290"/>
                  </a:moveTo>
                  <a:lnTo>
                    <a:pt x="0" y="742290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90"/>
                  </a:lnTo>
                  <a:lnTo>
                    <a:pt x="2203859" y="742290"/>
                  </a:lnTo>
                  <a:close/>
                </a:path>
                <a:path w="4408170" h="3377565">
                  <a:moveTo>
                    <a:pt x="3883573" y="224630"/>
                  </a:moveTo>
                  <a:lnTo>
                    <a:pt x="4108927" y="449981"/>
                  </a:lnTo>
                </a:path>
                <a:path w="4408170" h="3377565">
                  <a:moveTo>
                    <a:pt x="4108207" y="224630"/>
                  </a:moveTo>
                  <a:lnTo>
                    <a:pt x="3882853" y="449981"/>
                  </a:lnTo>
                </a:path>
                <a:path w="4408170" h="3377565">
                  <a:moveTo>
                    <a:pt x="2812242" y="336946"/>
                  </a:moveTo>
                  <a:lnTo>
                    <a:pt x="3131914" y="338386"/>
                  </a:lnTo>
                </a:path>
                <a:path w="4408170" h="3377565">
                  <a:moveTo>
                    <a:pt x="3507743" y="449261"/>
                  </a:moveTo>
                  <a:lnTo>
                    <a:pt x="3395426" y="449261"/>
                  </a:lnTo>
                  <a:lnTo>
                    <a:pt x="3395426" y="224630"/>
                  </a:lnTo>
                  <a:lnTo>
                    <a:pt x="3620060" y="224630"/>
                  </a:lnTo>
                  <a:lnTo>
                    <a:pt x="3620060" y="449261"/>
                  </a:lnTo>
                  <a:lnTo>
                    <a:pt x="3507743" y="44926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6623304"/>
              <a:ext cx="518160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4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79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500" y="5038313"/>
              <a:ext cx="4429109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2"/>
            <a:ext cx="16435705" cy="8155940"/>
            <a:chOff x="1421834" y="1064712"/>
            <a:chExt cx="1643570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3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07264" y="610070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264" y="60999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7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381" y="6093805"/>
              <a:ext cx="3543299" cy="231166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69" y="2124243"/>
            <a:ext cx="11546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Conclusion</a:t>
            </a:r>
            <a:r>
              <a:rPr dirty="0" sz="6000" spc="-4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6000" spc="-40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Key</a:t>
            </a:r>
            <a:r>
              <a:rPr dirty="0" sz="6000" spc="-4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 spc="-50">
                <a:solidFill>
                  <a:srgbClr val="FFFFFF"/>
                </a:solidFill>
                <a:latin typeface="Consolas"/>
                <a:cs typeface="Consolas"/>
              </a:rPr>
              <a:t>Takeaways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763055" y="3846906"/>
            <a:ext cx="5834380" cy="1390650"/>
          </a:xfrm>
          <a:custGeom>
            <a:avLst/>
            <a:gdLst/>
            <a:ahLst/>
            <a:cxnLst/>
            <a:rect l="l" t="t" r="r" b="b"/>
            <a:pathLst>
              <a:path w="5834380" h="1390650">
                <a:moveTo>
                  <a:pt x="110731" y="947966"/>
                </a:moveTo>
                <a:lnTo>
                  <a:pt x="90157" y="906894"/>
                </a:lnTo>
                <a:lnTo>
                  <a:pt x="60134" y="899934"/>
                </a:lnTo>
                <a:lnTo>
                  <a:pt x="46355" y="899934"/>
                </a:lnTo>
                <a:lnTo>
                  <a:pt x="44157" y="899337"/>
                </a:lnTo>
                <a:lnTo>
                  <a:pt x="41236" y="896950"/>
                </a:lnTo>
                <a:lnTo>
                  <a:pt x="40513" y="894969"/>
                </a:lnTo>
                <a:lnTo>
                  <a:pt x="40513" y="878154"/>
                </a:lnTo>
                <a:lnTo>
                  <a:pt x="41376" y="876223"/>
                </a:lnTo>
                <a:lnTo>
                  <a:pt x="44869" y="873556"/>
                </a:lnTo>
                <a:lnTo>
                  <a:pt x="47675" y="872883"/>
                </a:lnTo>
                <a:lnTo>
                  <a:pt x="104317" y="872883"/>
                </a:lnTo>
                <a:lnTo>
                  <a:pt x="104317" y="835583"/>
                </a:lnTo>
                <a:lnTo>
                  <a:pt x="54749" y="835583"/>
                </a:lnTo>
                <a:lnTo>
                  <a:pt x="42481" y="836282"/>
                </a:lnTo>
                <a:lnTo>
                  <a:pt x="8089" y="853160"/>
                </a:lnTo>
                <a:lnTo>
                  <a:pt x="0" y="882573"/>
                </a:lnTo>
                <a:lnTo>
                  <a:pt x="0" y="891882"/>
                </a:lnTo>
                <a:lnTo>
                  <a:pt x="20447" y="932688"/>
                </a:lnTo>
                <a:lnTo>
                  <a:pt x="51219" y="939203"/>
                </a:lnTo>
                <a:lnTo>
                  <a:pt x="67779" y="939203"/>
                </a:lnTo>
                <a:lnTo>
                  <a:pt x="70142" y="941781"/>
                </a:lnTo>
                <a:lnTo>
                  <a:pt x="70142" y="966571"/>
                </a:lnTo>
                <a:lnTo>
                  <a:pt x="69367" y="968552"/>
                </a:lnTo>
                <a:lnTo>
                  <a:pt x="67805" y="969860"/>
                </a:lnTo>
                <a:lnTo>
                  <a:pt x="66243" y="971105"/>
                </a:lnTo>
                <a:lnTo>
                  <a:pt x="63373" y="971740"/>
                </a:lnTo>
                <a:lnTo>
                  <a:pt x="1638" y="971740"/>
                </a:lnTo>
                <a:lnTo>
                  <a:pt x="1638" y="1009040"/>
                </a:lnTo>
                <a:lnTo>
                  <a:pt x="55994" y="1009040"/>
                </a:lnTo>
                <a:lnTo>
                  <a:pt x="68148" y="1008303"/>
                </a:lnTo>
                <a:lnTo>
                  <a:pt x="102552" y="990828"/>
                </a:lnTo>
                <a:lnTo>
                  <a:pt x="110731" y="962342"/>
                </a:lnTo>
                <a:lnTo>
                  <a:pt x="110731" y="947966"/>
                </a:lnTo>
                <a:close/>
              </a:path>
              <a:path w="5834380" h="1390650">
                <a:moveTo>
                  <a:pt x="291045" y="891882"/>
                </a:moveTo>
                <a:lnTo>
                  <a:pt x="290195" y="879348"/>
                </a:lnTo>
                <a:lnTo>
                  <a:pt x="290080" y="878700"/>
                </a:lnTo>
                <a:lnTo>
                  <a:pt x="288747" y="872883"/>
                </a:lnTo>
                <a:lnTo>
                  <a:pt x="287642" y="868032"/>
                </a:lnTo>
                <a:lnTo>
                  <a:pt x="260870" y="839254"/>
                </a:lnTo>
                <a:lnTo>
                  <a:pt x="251155" y="836726"/>
                </a:lnTo>
                <a:lnTo>
                  <a:pt x="251155" y="881722"/>
                </a:lnTo>
                <a:lnTo>
                  <a:pt x="251155" y="902830"/>
                </a:lnTo>
                <a:lnTo>
                  <a:pt x="205790" y="902830"/>
                </a:lnTo>
                <a:lnTo>
                  <a:pt x="205828" y="881722"/>
                </a:lnTo>
                <a:lnTo>
                  <a:pt x="206730" y="878230"/>
                </a:lnTo>
                <a:lnTo>
                  <a:pt x="210489" y="873950"/>
                </a:lnTo>
                <a:lnTo>
                  <a:pt x="214274" y="872883"/>
                </a:lnTo>
                <a:lnTo>
                  <a:pt x="242265" y="872883"/>
                </a:lnTo>
                <a:lnTo>
                  <a:pt x="245287" y="874052"/>
                </a:lnTo>
                <a:lnTo>
                  <a:pt x="247637" y="876401"/>
                </a:lnTo>
                <a:lnTo>
                  <a:pt x="249974" y="878700"/>
                </a:lnTo>
                <a:lnTo>
                  <a:pt x="251155" y="881722"/>
                </a:lnTo>
                <a:lnTo>
                  <a:pt x="251155" y="836726"/>
                </a:lnTo>
                <a:lnTo>
                  <a:pt x="250317" y="836498"/>
                </a:lnTo>
                <a:lnTo>
                  <a:pt x="238252" y="835583"/>
                </a:lnTo>
                <a:lnTo>
                  <a:pt x="223151" y="835583"/>
                </a:lnTo>
                <a:lnTo>
                  <a:pt x="179044" y="849426"/>
                </a:lnTo>
                <a:lnTo>
                  <a:pt x="165379" y="891882"/>
                </a:lnTo>
                <a:lnTo>
                  <a:pt x="165277" y="951166"/>
                </a:lnTo>
                <a:lnTo>
                  <a:pt x="166230" y="965212"/>
                </a:lnTo>
                <a:lnTo>
                  <a:pt x="189014" y="1001255"/>
                </a:lnTo>
                <a:lnTo>
                  <a:pt x="226364" y="1009040"/>
                </a:lnTo>
                <a:lnTo>
                  <a:pt x="280797" y="1009040"/>
                </a:lnTo>
                <a:lnTo>
                  <a:pt x="280797" y="971740"/>
                </a:lnTo>
                <a:lnTo>
                  <a:pt x="216954" y="971740"/>
                </a:lnTo>
                <a:lnTo>
                  <a:pt x="212496" y="970534"/>
                </a:lnTo>
                <a:lnTo>
                  <a:pt x="209778" y="968133"/>
                </a:lnTo>
                <a:lnTo>
                  <a:pt x="207124" y="965733"/>
                </a:lnTo>
                <a:lnTo>
                  <a:pt x="205790" y="962215"/>
                </a:lnTo>
                <a:lnTo>
                  <a:pt x="205790" y="940142"/>
                </a:lnTo>
                <a:lnTo>
                  <a:pt x="291045" y="940142"/>
                </a:lnTo>
                <a:lnTo>
                  <a:pt x="291045" y="902830"/>
                </a:lnTo>
                <a:lnTo>
                  <a:pt x="291045" y="891882"/>
                </a:lnTo>
                <a:close/>
              </a:path>
              <a:path w="5834380" h="1390650">
                <a:moveTo>
                  <a:pt x="455625" y="835583"/>
                </a:moveTo>
                <a:lnTo>
                  <a:pt x="407682" y="835583"/>
                </a:lnTo>
                <a:lnTo>
                  <a:pt x="393382" y="836460"/>
                </a:lnTo>
                <a:lnTo>
                  <a:pt x="355180" y="857643"/>
                </a:lnTo>
                <a:lnTo>
                  <a:pt x="346595" y="893445"/>
                </a:lnTo>
                <a:lnTo>
                  <a:pt x="346595" y="951166"/>
                </a:lnTo>
                <a:lnTo>
                  <a:pt x="361696" y="995197"/>
                </a:lnTo>
                <a:lnTo>
                  <a:pt x="407682" y="1009040"/>
                </a:lnTo>
                <a:lnTo>
                  <a:pt x="455625" y="1009040"/>
                </a:lnTo>
                <a:lnTo>
                  <a:pt x="455625" y="971740"/>
                </a:lnTo>
                <a:lnTo>
                  <a:pt x="398272" y="971740"/>
                </a:lnTo>
                <a:lnTo>
                  <a:pt x="393814" y="970534"/>
                </a:lnTo>
                <a:lnTo>
                  <a:pt x="391096" y="968133"/>
                </a:lnTo>
                <a:lnTo>
                  <a:pt x="388442" y="965733"/>
                </a:lnTo>
                <a:lnTo>
                  <a:pt x="387108" y="962215"/>
                </a:lnTo>
                <a:lnTo>
                  <a:pt x="387108" y="882396"/>
                </a:lnTo>
                <a:lnTo>
                  <a:pt x="388442" y="878878"/>
                </a:lnTo>
                <a:lnTo>
                  <a:pt x="391096" y="876477"/>
                </a:lnTo>
                <a:lnTo>
                  <a:pt x="393814" y="874077"/>
                </a:lnTo>
                <a:lnTo>
                  <a:pt x="398272" y="872883"/>
                </a:lnTo>
                <a:lnTo>
                  <a:pt x="455625" y="872883"/>
                </a:lnTo>
                <a:lnTo>
                  <a:pt x="455625" y="835583"/>
                </a:lnTo>
                <a:close/>
              </a:path>
              <a:path w="5834380" h="1390650">
                <a:moveTo>
                  <a:pt x="637565" y="835583"/>
                </a:moveTo>
                <a:lnTo>
                  <a:pt x="597052" y="835583"/>
                </a:lnTo>
                <a:lnTo>
                  <a:pt x="596976" y="962113"/>
                </a:lnTo>
                <a:lnTo>
                  <a:pt x="596798" y="963917"/>
                </a:lnTo>
                <a:lnTo>
                  <a:pt x="595591" y="966254"/>
                </a:lnTo>
                <a:lnTo>
                  <a:pt x="593458" y="968451"/>
                </a:lnTo>
                <a:lnTo>
                  <a:pt x="591375" y="970635"/>
                </a:lnTo>
                <a:lnTo>
                  <a:pt x="587844" y="971740"/>
                </a:lnTo>
                <a:lnTo>
                  <a:pt x="560946" y="971740"/>
                </a:lnTo>
                <a:lnTo>
                  <a:pt x="557428" y="970508"/>
                </a:lnTo>
                <a:lnTo>
                  <a:pt x="554977" y="968057"/>
                </a:lnTo>
                <a:lnTo>
                  <a:pt x="552577" y="965606"/>
                </a:lnTo>
                <a:lnTo>
                  <a:pt x="551383" y="962113"/>
                </a:lnTo>
                <a:lnTo>
                  <a:pt x="551383" y="835583"/>
                </a:lnTo>
                <a:lnTo>
                  <a:pt x="510870" y="835583"/>
                </a:lnTo>
                <a:lnTo>
                  <a:pt x="510870" y="951166"/>
                </a:lnTo>
                <a:lnTo>
                  <a:pt x="511784" y="965047"/>
                </a:lnTo>
                <a:lnTo>
                  <a:pt x="533717" y="1001115"/>
                </a:lnTo>
                <a:lnTo>
                  <a:pt x="568744" y="1009040"/>
                </a:lnTo>
                <a:lnTo>
                  <a:pt x="591108" y="1009040"/>
                </a:lnTo>
                <a:lnTo>
                  <a:pt x="598360" y="1006817"/>
                </a:lnTo>
                <a:lnTo>
                  <a:pt x="601433" y="1002385"/>
                </a:lnTo>
                <a:lnTo>
                  <a:pt x="598614" y="1009040"/>
                </a:lnTo>
                <a:lnTo>
                  <a:pt x="637565" y="1009040"/>
                </a:lnTo>
                <a:lnTo>
                  <a:pt x="637565" y="1002385"/>
                </a:lnTo>
                <a:lnTo>
                  <a:pt x="637565" y="971740"/>
                </a:lnTo>
                <a:lnTo>
                  <a:pt x="637565" y="835583"/>
                </a:lnTo>
                <a:close/>
              </a:path>
              <a:path w="5834380" h="1390650">
                <a:moveTo>
                  <a:pt x="806996" y="835583"/>
                </a:moveTo>
                <a:lnTo>
                  <a:pt x="755713" y="835583"/>
                </a:lnTo>
                <a:lnTo>
                  <a:pt x="748525" y="837793"/>
                </a:lnTo>
                <a:lnTo>
                  <a:pt x="745769" y="842225"/>
                </a:lnTo>
                <a:lnTo>
                  <a:pt x="748334" y="835583"/>
                </a:lnTo>
                <a:lnTo>
                  <a:pt x="686092" y="835583"/>
                </a:lnTo>
                <a:lnTo>
                  <a:pt x="686092" y="872883"/>
                </a:lnTo>
                <a:lnTo>
                  <a:pt x="709472" y="872883"/>
                </a:lnTo>
                <a:lnTo>
                  <a:pt x="709472" y="971740"/>
                </a:lnTo>
                <a:lnTo>
                  <a:pt x="686092" y="971740"/>
                </a:lnTo>
                <a:lnTo>
                  <a:pt x="686092" y="1009040"/>
                </a:lnTo>
                <a:lnTo>
                  <a:pt x="784860" y="1009040"/>
                </a:lnTo>
                <a:lnTo>
                  <a:pt x="784860" y="971740"/>
                </a:lnTo>
                <a:lnTo>
                  <a:pt x="749985" y="971740"/>
                </a:lnTo>
                <a:lnTo>
                  <a:pt x="749985" y="887895"/>
                </a:lnTo>
                <a:lnTo>
                  <a:pt x="759498" y="874522"/>
                </a:lnTo>
                <a:lnTo>
                  <a:pt x="806996" y="874522"/>
                </a:lnTo>
                <a:lnTo>
                  <a:pt x="806996" y="842225"/>
                </a:lnTo>
                <a:lnTo>
                  <a:pt x="806996" y="835583"/>
                </a:lnTo>
                <a:close/>
              </a:path>
              <a:path w="5834380" h="1390650">
                <a:moveTo>
                  <a:pt x="982840" y="891882"/>
                </a:moveTo>
                <a:lnTo>
                  <a:pt x="982002" y="879348"/>
                </a:lnTo>
                <a:lnTo>
                  <a:pt x="981875" y="878700"/>
                </a:lnTo>
                <a:lnTo>
                  <a:pt x="980541" y="872883"/>
                </a:lnTo>
                <a:lnTo>
                  <a:pt x="979436" y="868032"/>
                </a:lnTo>
                <a:lnTo>
                  <a:pt x="952665" y="839254"/>
                </a:lnTo>
                <a:lnTo>
                  <a:pt x="942949" y="836726"/>
                </a:lnTo>
                <a:lnTo>
                  <a:pt x="942949" y="881722"/>
                </a:lnTo>
                <a:lnTo>
                  <a:pt x="942949" y="902830"/>
                </a:lnTo>
                <a:lnTo>
                  <a:pt x="897597" y="902830"/>
                </a:lnTo>
                <a:lnTo>
                  <a:pt x="897636" y="881722"/>
                </a:lnTo>
                <a:lnTo>
                  <a:pt x="898537" y="878230"/>
                </a:lnTo>
                <a:lnTo>
                  <a:pt x="902284" y="873950"/>
                </a:lnTo>
                <a:lnTo>
                  <a:pt x="906068" y="872883"/>
                </a:lnTo>
                <a:lnTo>
                  <a:pt x="934059" y="872883"/>
                </a:lnTo>
                <a:lnTo>
                  <a:pt x="937082" y="874052"/>
                </a:lnTo>
                <a:lnTo>
                  <a:pt x="939431" y="876401"/>
                </a:lnTo>
                <a:lnTo>
                  <a:pt x="941781" y="878700"/>
                </a:lnTo>
                <a:lnTo>
                  <a:pt x="942949" y="881722"/>
                </a:lnTo>
                <a:lnTo>
                  <a:pt x="942949" y="836726"/>
                </a:lnTo>
                <a:lnTo>
                  <a:pt x="942111" y="836498"/>
                </a:lnTo>
                <a:lnTo>
                  <a:pt x="930046" y="835583"/>
                </a:lnTo>
                <a:lnTo>
                  <a:pt x="914958" y="835583"/>
                </a:lnTo>
                <a:lnTo>
                  <a:pt x="870851" y="849426"/>
                </a:lnTo>
                <a:lnTo>
                  <a:pt x="857173" y="891882"/>
                </a:lnTo>
                <a:lnTo>
                  <a:pt x="857084" y="951166"/>
                </a:lnTo>
                <a:lnTo>
                  <a:pt x="858037" y="965212"/>
                </a:lnTo>
                <a:lnTo>
                  <a:pt x="880808" y="1001255"/>
                </a:lnTo>
                <a:lnTo>
                  <a:pt x="918159" y="1009040"/>
                </a:lnTo>
                <a:lnTo>
                  <a:pt x="972591" y="1009040"/>
                </a:lnTo>
                <a:lnTo>
                  <a:pt x="972591" y="971740"/>
                </a:lnTo>
                <a:lnTo>
                  <a:pt x="908748" y="971740"/>
                </a:lnTo>
                <a:lnTo>
                  <a:pt x="904290" y="970534"/>
                </a:lnTo>
                <a:lnTo>
                  <a:pt x="901585" y="968133"/>
                </a:lnTo>
                <a:lnTo>
                  <a:pt x="898931" y="965733"/>
                </a:lnTo>
                <a:lnTo>
                  <a:pt x="897597" y="962215"/>
                </a:lnTo>
                <a:lnTo>
                  <a:pt x="897597" y="940142"/>
                </a:lnTo>
                <a:lnTo>
                  <a:pt x="982840" y="940142"/>
                </a:lnTo>
                <a:lnTo>
                  <a:pt x="982840" y="902830"/>
                </a:lnTo>
                <a:lnTo>
                  <a:pt x="982840" y="891882"/>
                </a:lnTo>
                <a:close/>
              </a:path>
              <a:path w="5834380" h="1390650">
                <a:moveTo>
                  <a:pt x="1667179" y="1328966"/>
                </a:moveTo>
                <a:lnTo>
                  <a:pt x="1646593" y="1287894"/>
                </a:lnTo>
                <a:lnTo>
                  <a:pt x="1616583" y="1280934"/>
                </a:lnTo>
                <a:lnTo>
                  <a:pt x="1602790" y="1280934"/>
                </a:lnTo>
                <a:lnTo>
                  <a:pt x="1600606" y="1280337"/>
                </a:lnTo>
                <a:lnTo>
                  <a:pt x="1597685" y="1277950"/>
                </a:lnTo>
                <a:lnTo>
                  <a:pt x="1596961" y="1275969"/>
                </a:lnTo>
                <a:lnTo>
                  <a:pt x="1596961" y="1259141"/>
                </a:lnTo>
                <a:lnTo>
                  <a:pt x="1597812" y="1257223"/>
                </a:lnTo>
                <a:lnTo>
                  <a:pt x="1601304" y="1254556"/>
                </a:lnTo>
                <a:lnTo>
                  <a:pt x="1604124" y="1253883"/>
                </a:lnTo>
                <a:lnTo>
                  <a:pt x="1660779" y="1253883"/>
                </a:lnTo>
                <a:lnTo>
                  <a:pt x="1660779" y="1216571"/>
                </a:lnTo>
                <a:lnTo>
                  <a:pt x="1611185" y="1216571"/>
                </a:lnTo>
                <a:lnTo>
                  <a:pt x="1598930" y="1217282"/>
                </a:lnTo>
                <a:lnTo>
                  <a:pt x="1564538" y="1234160"/>
                </a:lnTo>
                <a:lnTo>
                  <a:pt x="1556448" y="1263586"/>
                </a:lnTo>
                <a:lnTo>
                  <a:pt x="1556448" y="1272882"/>
                </a:lnTo>
                <a:lnTo>
                  <a:pt x="1576895" y="1313688"/>
                </a:lnTo>
                <a:lnTo>
                  <a:pt x="1607667" y="1320203"/>
                </a:lnTo>
                <a:lnTo>
                  <a:pt x="1624215" y="1320203"/>
                </a:lnTo>
                <a:lnTo>
                  <a:pt x="1626603" y="1322781"/>
                </a:lnTo>
                <a:lnTo>
                  <a:pt x="1626603" y="1347571"/>
                </a:lnTo>
                <a:lnTo>
                  <a:pt x="1625803" y="1349552"/>
                </a:lnTo>
                <a:lnTo>
                  <a:pt x="1624241" y="1350860"/>
                </a:lnTo>
                <a:lnTo>
                  <a:pt x="1622679" y="1352105"/>
                </a:lnTo>
                <a:lnTo>
                  <a:pt x="1619821" y="1352740"/>
                </a:lnTo>
                <a:lnTo>
                  <a:pt x="1558086" y="1352740"/>
                </a:lnTo>
                <a:lnTo>
                  <a:pt x="1558086" y="1390040"/>
                </a:lnTo>
                <a:lnTo>
                  <a:pt x="1612430" y="1390040"/>
                </a:lnTo>
                <a:lnTo>
                  <a:pt x="1624596" y="1389303"/>
                </a:lnTo>
                <a:lnTo>
                  <a:pt x="1659001" y="1371828"/>
                </a:lnTo>
                <a:lnTo>
                  <a:pt x="1667179" y="1343342"/>
                </a:lnTo>
                <a:lnTo>
                  <a:pt x="1667179" y="1328966"/>
                </a:lnTo>
                <a:close/>
              </a:path>
              <a:path w="5834380" h="1390650">
                <a:moveTo>
                  <a:pt x="1848116" y="1216571"/>
                </a:moveTo>
                <a:lnTo>
                  <a:pt x="1807603" y="1216571"/>
                </a:lnTo>
                <a:lnTo>
                  <a:pt x="1807527" y="1343113"/>
                </a:lnTo>
                <a:lnTo>
                  <a:pt x="1807337" y="1344917"/>
                </a:lnTo>
                <a:lnTo>
                  <a:pt x="1806130" y="1347254"/>
                </a:lnTo>
                <a:lnTo>
                  <a:pt x="1803996" y="1349451"/>
                </a:lnTo>
                <a:lnTo>
                  <a:pt x="1801914" y="1351635"/>
                </a:lnTo>
                <a:lnTo>
                  <a:pt x="1798396" y="1352740"/>
                </a:lnTo>
                <a:lnTo>
                  <a:pt x="1771497" y="1352740"/>
                </a:lnTo>
                <a:lnTo>
                  <a:pt x="1767979" y="1351508"/>
                </a:lnTo>
                <a:lnTo>
                  <a:pt x="1765515" y="1349057"/>
                </a:lnTo>
                <a:lnTo>
                  <a:pt x="1763128" y="1346606"/>
                </a:lnTo>
                <a:lnTo>
                  <a:pt x="1761934" y="1343113"/>
                </a:lnTo>
                <a:lnTo>
                  <a:pt x="1761934" y="1216571"/>
                </a:lnTo>
                <a:lnTo>
                  <a:pt x="1721421" y="1216571"/>
                </a:lnTo>
                <a:lnTo>
                  <a:pt x="1721421" y="1332166"/>
                </a:lnTo>
                <a:lnTo>
                  <a:pt x="1722335" y="1346047"/>
                </a:lnTo>
                <a:lnTo>
                  <a:pt x="1744256" y="1382115"/>
                </a:lnTo>
                <a:lnTo>
                  <a:pt x="1779295" y="1390040"/>
                </a:lnTo>
                <a:lnTo>
                  <a:pt x="1801660" y="1390040"/>
                </a:lnTo>
                <a:lnTo>
                  <a:pt x="1808911" y="1387817"/>
                </a:lnTo>
                <a:lnTo>
                  <a:pt x="1811972" y="1383385"/>
                </a:lnTo>
                <a:lnTo>
                  <a:pt x="1809165" y="1390040"/>
                </a:lnTo>
                <a:lnTo>
                  <a:pt x="1848116" y="1390040"/>
                </a:lnTo>
                <a:lnTo>
                  <a:pt x="1848116" y="1383385"/>
                </a:lnTo>
                <a:lnTo>
                  <a:pt x="1848116" y="1352740"/>
                </a:lnTo>
                <a:lnTo>
                  <a:pt x="1848116" y="1216571"/>
                </a:lnTo>
                <a:close/>
              </a:path>
              <a:path w="5834380" h="1390650">
                <a:moveTo>
                  <a:pt x="2012061" y="1216571"/>
                </a:moveTo>
                <a:lnTo>
                  <a:pt x="1964131" y="1216571"/>
                </a:lnTo>
                <a:lnTo>
                  <a:pt x="1949818" y="1217460"/>
                </a:lnTo>
                <a:lnTo>
                  <a:pt x="1911629" y="1238643"/>
                </a:lnTo>
                <a:lnTo>
                  <a:pt x="1903056" y="1274445"/>
                </a:lnTo>
                <a:lnTo>
                  <a:pt x="1903056" y="1332166"/>
                </a:lnTo>
                <a:lnTo>
                  <a:pt x="1918144" y="1376197"/>
                </a:lnTo>
                <a:lnTo>
                  <a:pt x="1964131" y="1390040"/>
                </a:lnTo>
                <a:lnTo>
                  <a:pt x="2012061" y="1390040"/>
                </a:lnTo>
                <a:lnTo>
                  <a:pt x="2012061" y="1352740"/>
                </a:lnTo>
                <a:lnTo>
                  <a:pt x="1954720" y="1352740"/>
                </a:lnTo>
                <a:lnTo>
                  <a:pt x="1950262" y="1351534"/>
                </a:lnTo>
                <a:lnTo>
                  <a:pt x="1947545" y="1349133"/>
                </a:lnTo>
                <a:lnTo>
                  <a:pt x="1944890" y="1346733"/>
                </a:lnTo>
                <a:lnTo>
                  <a:pt x="1943557" y="1343215"/>
                </a:lnTo>
                <a:lnTo>
                  <a:pt x="1943557" y="1263396"/>
                </a:lnTo>
                <a:lnTo>
                  <a:pt x="1944890" y="1259878"/>
                </a:lnTo>
                <a:lnTo>
                  <a:pt x="1947545" y="1257477"/>
                </a:lnTo>
                <a:lnTo>
                  <a:pt x="1950262" y="1255077"/>
                </a:lnTo>
                <a:lnTo>
                  <a:pt x="1954720" y="1253883"/>
                </a:lnTo>
                <a:lnTo>
                  <a:pt x="2012061" y="1253883"/>
                </a:lnTo>
                <a:lnTo>
                  <a:pt x="2012061" y="1216571"/>
                </a:lnTo>
                <a:close/>
              </a:path>
              <a:path w="5834380" h="1390650">
                <a:moveTo>
                  <a:pt x="2185009" y="1216571"/>
                </a:moveTo>
                <a:lnTo>
                  <a:pt x="2137067" y="1216571"/>
                </a:lnTo>
                <a:lnTo>
                  <a:pt x="2122779" y="1217460"/>
                </a:lnTo>
                <a:lnTo>
                  <a:pt x="2084578" y="1238643"/>
                </a:lnTo>
                <a:lnTo>
                  <a:pt x="2075992" y="1274445"/>
                </a:lnTo>
                <a:lnTo>
                  <a:pt x="2075992" y="1332166"/>
                </a:lnTo>
                <a:lnTo>
                  <a:pt x="2091093" y="1376197"/>
                </a:lnTo>
                <a:lnTo>
                  <a:pt x="2137067" y="1390040"/>
                </a:lnTo>
                <a:lnTo>
                  <a:pt x="2185009" y="1390040"/>
                </a:lnTo>
                <a:lnTo>
                  <a:pt x="2185009" y="1352740"/>
                </a:lnTo>
                <a:lnTo>
                  <a:pt x="2127656" y="1352740"/>
                </a:lnTo>
                <a:lnTo>
                  <a:pt x="2123198" y="1351534"/>
                </a:lnTo>
                <a:lnTo>
                  <a:pt x="2120493" y="1349133"/>
                </a:lnTo>
                <a:lnTo>
                  <a:pt x="2117839" y="1346733"/>
                </a:lnTo>
                <a:lnTo>
                  <a:pt x="2116505" y="1343215"/>
                </a:lnTo>
                <a:lnTo>
                  <a:pt x="2116505" y="1263396"/>
                </a:lnTo>
                <a:lnTo>
                  <a:pt x="2117839" y="1259878"/>
                </a:lnTo>
                <a:lnTo>
                  <a:pt x="2120493" y="1257477"/>
                </a:lnTo>
                <a:lnTo>
                  <a:pt x="2123198" y="1255077"/>
                </a:lnTo>
                <a:lnTo>
                  <a:pt x="2127656" y="1253883"/>
                </a:lnTo>
                <a:lnTo>
                  <a:pt x="2185009" y="1253883"/>
                </a:lnTo>
                <a:lnTo>
                  <a:pt x="2185009" y="1216571"/>
                </a:lnTo>
                <a:close/>
              </a:path>
              <a:path w="5834380" h="1390650">
                <a:moveTo>
                  <a:pt x="2366327" y="1272882"/>
                </a:moveTo>
                <a:lnTo>
                  <a:pt x="2352725" y="1231277"/>
                </a:lnTo>
                <a:lnTo>
                  <a:pt x="2326449" y="1217726"/>
                </a:lnTo>
                <a:lnTo>
                  <a:pt x="2326449" y="1262710"/>
                </a:lnTo>
                <a:lnTo>
                  <a:pt x="2326449" y="1283830"/>
                </a:lnTo>
                <a:lnTo>
                  <a:pt x="2281085" y="1283830"/>
                </a:lnTo>
                <a:lnTo>
                  <a:pt x="2281136" y="1262710"/>
                </a:lnTo>
                <a:lnTo>
                  <a:pt x="2282025" y="1259230"/>
                </a:lnTo>
                <a:lnTo>
                  <a:pt x="2285784" y="1254950"/>
                </a:lnTo>
                <a:lnTo>
                  <a:pt x="2289556" y="1253883"/>
                </a:lnTo>
                <a:lnTo>
                  <a:pt x="2317559" y="1253883"/>
                </a:lnTo>
                <a:lnTo>
                  <a:pt x="2320582" y="1255052"/>
                </a:lnTo>
                <a:lnTo>
                  <a:pt x="2322931" y="1257401"/>
                </a:lnTo>
                <a:lnTo>
                  <a:pt x="2325281" y="1259700"/>
                </a:lnTo>
                <a:lnTo>
                  <a:pt x="2326449" y="1262710"/>
                </a:lnTo>
                <a:lnTo>
                  <a:pt x="2326449" y="1217726"/>
                </a:lnTo>
                <a:lnTo>
                  <a:pt x="2325611" y="1217498"/>
                </a:lnTo>
                <a:lnTo>
                  <a:pt x="2313546" y="1216571"/>
                </a:lnTo>
                <a:lnTo>
                  <a:pt x="2298458" y="1216571"/>
                </a:lnTo>
                <a:lnTo>
                  <a:pt x="2254339" y="1230414"/>
                </a:lnTo>
                <a:lnTo>
                  <a:pt x="2240673" y="1272882"/>
                </a:lnTo>
                <a:lnTo>
                  <a:pt x="2240584" y="1332166"/>
                </a:lnTo>
                <a:lnTo>
                  <a:pt x="2241524" y="1346212"/>
                </a:lnTo>
                <a:lnTo>
                  <a:pt x="2264308" y="1382255"/>
                </a:lnTo>
                <a:lnTo>
                  <a:pt x="2301659" y="1390040"/>
                </a:lnTo>
                <a:lnTo>
                  <a:pt x="2356091" y="1390040"/>
                </a:lnTo>
                <a:lnTo>
                  <a:pt x="2356091" y="1352740"/>
                </a:lnTo>
                <a:lnTo>
                  <a:pt x="2292248" y="1352740"/>
                </a:lnTo>
                <a:lnTo>
                  <a:pt x="2287790" y="1351534"/>
                </a:lnTo>
                <a:lnTo>
                  <a:pt x="2285085" y="1349133"/>
                </a:lnTo>
                <a:lnTo>
                  <a:pt x="2282418" y="1346733"/>
                </a:lnTo>
                <a:lnTo>
                  <a:pt x="2281085" y="1343215"/>
                </a:lnTo>
                <a:lnTo>
                  <a:pt x="2281085" y="1321142"/>
                </a:lnTo>
                <a:lnTo>
                  <a:pt x="2366327" y="1321142"/>
                </a:lnTo>
                <a:lnTo>
                  <a:pt x="2366327" y="1283830"/>
                </a:lnTo>
                <a:lnTo>
                  <a:pt x="2366327" y="1272882"/>
                </a:lnTo>
                <a:close/>
              </a:path>
              <a:path w="5834380" h="1390650">
                <a:moveTo>
                  <a:pt x="2531935" y="1328966"/>
                </a:moveTo>
                <a:lnTo>
                  <a:pt x="2511348" y="1287894"/>
                </a:lnTo>
                <a:lnTo>
                  <a:pt x="2481338" y="1280934"/>
                </a:lnTo>
                <a:lnTo>
                  <a:pt x="2467546" y="1280934"/>
                </a:lnTo>
                <a:lnTo>
                  <a:pt x="2465349" y="1280337"/>
                </a:lnTo>
                <a:lnTo>
                  <a:pt x="2462441" y="1277950"/>
                </a:lnTo>
                <a:lnTo>
                  <a:pt x="2461704" y="1275969"/>
                </a:lnTo>
                <a:lnTo>
                  <a:pt x="2461704" y="1259141"/>
                </a:lnTo>
                <a:lnTo>
                  <a:pt x="2462555" y="1257223"/>
                </a:lnTo>
                <a:lnTo>
                  <a:pt x="2466060" y="1254556"/>
                </a:lnTo>
                <a:lnTo>
                  <a:pt x="2468880" y="1253883"/>
                </a:lnTo>
                <a:lnTo>
                  <a:pt x="2525522" y="1253883"/>
                </a:lnTo>
                <a:lnTo>
                  <a:pt x="2525522" y="1216571"/>
                </a:lnTo>
                <a:lnTo>
                  <a:pt x="2475928" y="1216571"/>
                </a:lnTo>
                <a:lnTo>
                  <a:pt x="2463673" y="1217282"/>
                </a:lnTo>
                <a:lnTo>
                  <a:pt x="2429294" y="1234160"/>
                </a:lnTo>
                <a:lnTo>
                  <a:pt x="2421191" y="1263586"/>
                </a:lnTo>
                <a:lnTo>
                  <a:pt x="2421191" y="1272882"/>
                </a:lnTo>
                <a:lnTo>
                  <a:pt x="2441638" y="1313688"/>
                </a:lnTo>
                <a:lnTo>
                  <a:pt x="2472423" y="1320203"/>
                </a:lnTo>
                <a:lnTo>
                  <a:pt x="2488971" y="1320203"/>
                </a:lnTo>
                <a:lnTo>
                  <a:pt x="2491346" y="1322781"/>
                </a:lnTo>
                <a:lnTo>
                  <a:pt x="2491346" y="1347571"/>
                </a:lnTo>
                <a:lnTo>
                  <a:pt x="2490559" y="1349552"/>
                </a:lnTo>
                <a:lnTo>
                  <a:pt x="2488996" y="1350860"/>
                </a:lnTo>
                <a:lnTo>
                  <a:pt x="2487434" y="1352105"/>
                </a:lnTo>
                <a:lnTo>
                  <a:pt x="2484564" y="1352740"/>
                </a:lnTo>
                <a:lnTo>
                  <a:pt x="2422829" y="1352740"/>
                </a:lnTo>
                <a:lnTo>
                  <a:pt x="2422829" y="1390040"/>
                </a:lnTo>
                <a:lnTo>
                  <a:pt x="2477185" y="1390040"/>
                </a:lnTo>
                <a:lnTo>
                  <a:pt x="2489352" y="1389303"/>
                </a:lnTo>
                <a:lnTo>
                  <a:pt x="2523744" y="1371828"/>
                </a:lnTo>
                <a:lnTo>
                  <a:pt x="2531935" y="1343342"/>
                </a:lnTo>
                <a:lnTo>
                  <a:pt x="2531935" y="1328966"/>
                </a:lnTo>
                <a:close/>
              </a:path>
              <a:path w="5834380" h="1390650">
                <a:moveTo>
                  <a:pt x="2704871" y="1328966"/>
                </a:moveTo>
                <a:lnTo>
                  <a:pt x="2684297" y="1287894"/>
                </a:lnTo>
                <a:lnTo>
                  <a:pt x="2654274" y="1280934"/>
                </a:lnTo>
                <a:lnTo>
                  <a:pt x="2640482" y="1280934"/>
                </a:lnTo>
                <a:lnTo>
                  <a:pt x="2638310" y="1280337"/>
                </a:lnTo>
                <a:lnTo>
                  <a:pt x="2635377" y="1277950"/>
                </a:lnTo>
                <a:lnTo>
                  <a:pt x="2634653" y="1275969"/>
                </a:lnTo>
                <a:lnTo>
                  <a:pt x="2634653" y="1259141"/>
                </a:lnTo>
                <a:lnTo>
                  <a:pt x="2635516" y="1257223"/>
                </a:lnTo>
                <a:lnTo>
                  <a:pt x="2638996" y="1254556"/>
                </a:lnTo>
                <a:lnTo>
                  <a:pt x="2641816" y="1253883"/>
                </a:lnTo>
                <a:lnTo>
                  <a:pt x="2698470" y="1253883"/>
                </a:lnTo>
                <a:lnTo>
                  <a:pt x="2698470" y="1216571"/>
                </a:lnTo>
                <a:lnTo>
                  <a:pt x="2648889" y="1216571"/>
                </a:lnTo>
                <a:lnTo>
                  <a:pt x="2636634" y="1217282"/>
                </a:lnTo>
                <a:lnTo>
                  <a:pt x="2602230" y="1234160"/>
                </a:lnTo>
                <a:lnTo>
                  <a:pt x="2594140" y="1263586"/>
                </a:lnTo>
                <a:lnTo>
                  <a:pt x="2594140" y="1272882"/>
                </a:lnTo>
                <a:lnTo>
                  <a:pt x="2614587" y="1313688"/>
                </a:lnTo>
                <a:lnTo>
                  <a:pt x="2645359" y="1320203"/>
                </a:lnTo>
                <a:lnTo>
                  <a:pt x="2661920" y="1320203"/>
                </a:lnTo>
                <a:lnTo>
                  <a:pt x="2664295" y="1322781"/>
                </a:lnTo>
                <a:lnTo>
                  <a:pt x="2664295" y="1347571"/>
                </a:lnTo>
                <a:lnTo>
                  <a:pt x="2663507" y="1349552"/>
                </a:lnTo>
                <a:lnTo>
                  <a:pt x="2661945" y="1350860"/>
                </a:lnTo>
                <a:lnTo>
                  <a:pt x="2660383" y="1352105"/>
                </a:lnTo>
                <a:lnTo>
                  <a:pt x="2657513" y="1352740"/>
                </a:lnTo>
                <a:lnTo>
                  <a:pt x="2595791" y="1352740"/>
                </a:lnTo>
                <a:lnTo>
                  <a:pt x="2595791" y="1390040"/>
                </a:lnTo>
                <a:lnTo>
                  <a:pt x="2650134" y="1390040"/>
                </a:lnTo>
                <a:lnTo>
                  <a:pt x="2662301" y="1389303"/>
                </a:lnTo>
                <a:lnTo>
                  <a:pt x="2696692" y="1371828"/>
                </a:lnTo>
                <a:lnTo>
                  <a:pt x="2704871" y="1343342"/>
                </a:lnTo>
                <a:lnTo>
                  <a:pt x="2704871" y="1328966"/>
                </a:lnTo>
                <a:close/>
              </a:path>
              <a:path w="5834380" h="1390650">
                <a:moveTo>
                  <a:pt x="4805578" y="237515"/>
                </a:moveTo>
                <a:lnTo>
                  <a:pt x="4792116" y="180809"/>
                </a:lnTo>
                <a:lnTo>
                  <a:pt x="4783264" y="143510"/>
                </a:lnTo>
                <a:lnTo>
                  <a:pt x="4763338" y="59601"/>
                </a:lnTo>
                <a:lnTo>
                  <a:pt x="4749190" y="0"/>
                </a:lnTo>
                <a:lnTo>
                  <a:pt x="4743094" y="0"/>
                </a:lnTo>
                <a:lnTo>
                  <a:pt x="4743094" y="143510"/>
                </a:lnTo>
                <a:lnTo>
                  <a:pt x="4707280" y="143510"/>
                </a:lnTo>
                <a:lnTo>
                  <a:pt x="4724997" y="59601"/>
                </a:lnTo>
                <a:lnTo>
                  <a:pt x="4743094" y="143510"/>
                </a:lnTo>
                <a:lnTo>
                  <a:pt x="4743094" y="0"/>
                </a:lnTo>
                <a:lnTo>
                  <a:pt x="4701845" y="0"/>
                </a:lnTo>
                <a:lnTo>
                  <a:pt x="4644453" y="237515"/>
                </a:lnTo>
                <a:lnTo>
                  <a:pt x="4686795" y="237515"/>
                </a:lnTo>
                <a:lnTo>
                  <a:pt x="4699279" y="180809"/>
                </a:lnTo>
                <a:lnTo>
                  <a:pt x="4750994" y="180809"/>
                </a:lnTo>
                <a:lnTo>
                  <a:pt x="4763186" y="237515"/>
                </a:lnTo>
                <a:lnTo>
                  <a:pt x="4805578" y="237515"/>
                </a:lnTo>
                <a:close/>
              </a:path>
              <a:path w="5834380" h="1390650">
                <a:moveTo>
                  <a:pt x="4958740" y="155244"/>
                </a:moveTo>
                <a:lnTo>
                  <a:pt x="4944161" y="110896"/>
                </a:lnTo>
                <a:lnTo>
                  <a:pt x="4904067" y="95808"/>
                </a:lnTo>
                <a:lnTo>
                  <a:pt x="4889487" y="95808"/>
                </a:lnTo>
                <a:lnTo>
                  <a:pt x="4885487" y="94272"/>
                </a:lnTo>
                <a:lnTo>
                  <a:pt x="4882439" y="91186"/>
                </a:lnTo>
                <a:lnTo>
                  <a:pt x="4879492" y="88112"/>
                </a:lnTo>
                <a:lnTo>
                  <a:pt x="4877968" y="84175"/>
                </a:lnTo>
                <a:lnTo>
                  <a:pt x="4877968" y="50241"/>
                </a:lnTo>
                <a:lnTo>
                  <a:pt x="4879772" y="46177"/>
                </a:lnTo>
                <a:lnTo>
                  <a:pt x="4883302" y="42786"/>
                </a:lnTo>
                <a:lnTo>
                  <a:pt x="4886922" y="39344"/>
                </a:lnTo>
                <a:lnTo>
                  <a:pt x="4891773" y="37617"/>
                </a:lnTo>
                <a:lnTo>
                  <a:pt x="4953597" y="37617"/>
                </a:lnTo>
                <a:lnTo>
                  <a:pt x="4953597" y="0"/>
                </a:lnTo>
                <a:lnTo>
                  <a:pt x="4901108" y="0"/>
                </a:lnTo>
                <a:lnTo>
                  <a:pt x="4886795" y="977"/>
                </a:lnTo>
                <a:lnTo>
                  <a:pt x="4846396" y="24142"/>
                </a:lnTo>
                <a:lnTo>
                  <a:pt x="4836909" y="61087"/>
                </a:lnTo>
                <a:lnTo>
                  <a:pt x="4836909" y="73279"/>
                </a:lnTo>
                <a:lnTo>
                  <a:pt x="4852632" y="118478"/>
                </a:lnTo>
                <a:lnTo>
                  <a:pt x="4894732" y="134366"/>
                </a:lnTo>
                <a:lnTo>
                  <a:pt x="4908918" y="134366"/>
                </a:lnTo>
                <a:lnTo>
                  <a:pt x="4912258" y="135636"/>
                </a:lnTo>
                <a:lnTo>
                  <a:pt x="4914354" y="138188"/>
                </a:lnTo>
                <a:lnTo>
                  <a:pt x="4916538" y="140741"/>
                </a:lnTo>
                <a:lnTo>
                  <a:pt x="4917592" y="144424"/>
                </a:lnTo>
                <a:lnTo>
                  <a:pt x="4917592" y="187223"/>
                </a:lnTo>
                <a:lnTo>
                  <a:pt x="4915776" y="191287"/>
                </a:lnTo>
                <a:lnTo>
                  <a:pt x="4908537" y="198170"/>
                </a:lnTo>
                <a:lnTo>
                  <a:pt x="4903775" y="199898"/>
                </a:lnTo>
                <a:lnTo>
                  <a:pt x="4842243" y="199898"/>
                </a:lnTo>
                <a:lnTo>
                  <a:pt x="4842243" y="237515"/>
                </a:lnTo>
                <a:lnTo>
                  <a:pt x="4894440" y="237515"/>
                </a:lnTo>
                <a:lnTo>
                  <a:pt x="4908804" y="236537"/>
                </a:lnTo>
                <a:lnTo>
                  <a:pt x="4949177" y="213372"/>
                </a:lnTo>
                <a:lnTo>
                  <a:pt x="4958740" y="176428"/>
                </a:lnTo>
                <a:lnTo>
                  <a:pt x="4958740" y="155244"/>
                </a:lnTo>
                <a:close/>
              </a:path>
              <a:path w="5834380" h="1390650">
                <a:moveTo>
                  <a:pt x="5135524" y="56629"/>
                </a:moveTo>
                <a:lnTo>
                  <a:pt x="5119421" y="13843"/>
                </a:lnTo>
                <a:lnTo>
                  <a:pt x="5094376" y="2260"/>
                </a:lnTo>
                <a:lnTo>
                  <a:pt x="5094376" y="47472"/>
                </a:lnTo>
                <a:lnTo>
                  <a:pt x="5094376" y="102603"/>
                </a:lnTo>
                <a:lnTo>
                  <a:pt x="5093132" y="106959"/>
                </a:lnTo>
                <a:lnTo>
                  <a:pt x="5090655" y="109410"/>
                </a:lnTo>
                <a:lnTo>
                  <a:pt x="5088280" y="111861"/>
                </a:lnTo>
                <a:lnTo>
                  <a:pt x="5083899" y="113093"/>
                </a:lnTo>
                <a:lnTo>
                  <a:pt x="5047793" y="113093"/>
                </a:lnTo>
                <a:lnTo>
                  <a:pt x="5047793" y="37312"/>
                </a:lnTo>
                <a:lnTo>
                  <a:pt x="5083899" y="37312"/>
                </a:lnTo>
                <a:lnTo>
                  <a:pt x="5088280" y="38481"/>
                </a:lnTo>
                <a:lnTo>
                  <a:pt x="5090655" y="40830"/>
                </a:lnTo>
                <a:lnTo>
                  <a:pt x="5093132" y="43167"/>
                </a:lnTo>
                <a:lnTo>
                  <a:pt x="5094376" y="47472"/>
                </a:lnTo>
                <a:lnTo>
                  <a:pt x="5094376" y="2260"/>
                </a:lnTo>
                <a:lnTo>
                  <a:pt x="5087798" y="863"/>
                </a:lnTo>
                <a:lnTo>
                  <a:pt x="5073802" y="0"/>
                </a:lnTo>
                <a:lnTo>
                  <a:pt x="5006645" y="0"/>
                </a:lnTo>
                <a:lnTo>
                  <a:pt x="5006645" y="237515"/>
                </a:lnTo>
                <a:lnTo>
                  <a:pt x="5047793" y="237515"/>
                </a:lnTo>
                <a:lnTo>
                  <a:pt x="5047793" y="150393"/>
                </a:lnTo>
                <a:lnTo>
                  <a:pt x="5074374" y="150393"/>
                </a:lnTo>
                <a:lnTo>
                  <a:pt x="5119713" y="136232"/>
                </a:lnTo>
                <a:lnTo>
                  <a:pt x="5132883" y="113093"/>
                </a:lnTo>
                <a:lnTo>
                  <a:pt x="5134521" y="106654"/>
                </a:lnTo>
                <a:lnTo>
                  <a:pt x="5135524" y="93141"/>
                </a:lnTo>
                <a:lnTo>
                  <a:pt x="5135524" y="56629"/>
                </a:lnTo>
                <a:close/>
              </a:path>
              <a:path w="5834380" h="1390650">
                <a:moveTo>
                  <a:pt x="5266487" y="192151"/>
                </a:moveTo>
                <a:lnTo>
                  <a:pt x="5221148" y="192151"/>
                </a:lnTo>
                <a:lnTo>
                  <a:pt x="5221148" y="237515"/>
                </a:lnTo>
                <a:lnTo>
                  <a:pt x="5266487" y="237515"/>
                </a:lnTo>
                <a:lnTo>
                  <a:pt x="5266487" y="192151"/>
                </a:lnTo>
                <a:close/>
              </a:path>
              <a:path w="5834380" h="1390650">
                <a:moveTo>
                  <a:pt x="5484330" y="0"/>
                </a:moveTo>
                <a:lnTo>
                  <a:pt x="5444985" y="0"/>
                </a:lnTo>
                <a:lnTo>
                  <a:pt x="5451653" y="207162"/>
                </a:lnTo>
                <a:lnTo>
                  <a:pt x="5412879" y="30353"/>
                </a:lnTo>
                <a:lnTo>
                  <a:pt x="5406225" y="0"/>
                </a:lnTo>
                <a:lnTo>
                  <a:pt x="5348973" y="0"/>
                </a:lnTo>
                <a:lnTo>
                  <a:pt x="5348973" y="237515"/>
                </a:lnTo>
                <a:lnTo>
                  <a:pt x="5388216" y="237515"/>
                </a:lnTo>
                <a:lnTo>
                  <a:pt x="5381549" y="30353"/>
                </a:lnTo>
                <a:lnTo>
                  <a:pt x="5426608" y="237515"/>
                </a:lnTo>
                <a:lnTo>
                  <a:pt x="5484330" y="237515"/>
                </a:lnTo>
                <a:lnTo>
                  <a:pt x="5484330" y="207162"/>
                </a:lnTo>
                <a:lnTo>
                  <a:pt x="5484330" y="0"/>
                </a:lnTo>
                <a:close/>
              </a:path>
              <a:path w="5834380" h="1390650">
                <a:moveTo>
                  <a:pt x="5649874" y="0"/>
                </a:moveTo>
                <a:lnTo>
                  <a:pt x="5529567" y="0"/>
                </a:lnTo>
                <a:lnTo>
                  <a:pt x="5529567" y="237515"/>
                </a:lnTo>
                <a:lnTo>
                  <a:pt x="5649874" y="237515"/>
                </a:lnTo>
                <a:lnTo>
                  <a:pt x="5649874" y="200837"/>
                </a:lnTo>
                <a:lnTo>
                  <a:pt x="5570715" y="200837"/>
                </a:lnTo>
                <a:lnTo>
                  <a:pt x="5570715" y="133426"/>
                </a:lnTo>
                <a:lnTo>
                  <a:pt x="5641873" y="133426"/>
                </a:lnTo>
                <a:lnTo>
                  <a:pt x="5641873" y="96748"/>
                </a:lnTo>
                <a:lnTo>
                  <a:pt x="5570715" y="96748"/>
                </a:lnTo>
                <a:lnTo>
                  <a:pt x="5570715" y="36677"/>
                </a:lnTo>
                <a:lnTo>
                  <a:pt x="5649874" y="36677"/>
                </a:lnTo>
                <a:lnTo>
                  <a:pt x="5649874" y="0"/>
                </a:lnTo>
                <a:close/>
              </a:path>
              <a:path w="5834380" h="1390650">
                <a:moveTo>
                  <a:pt x="5833986" y="0"/>
                </a:moveTo>
                <a:lnTo>
                  <a:pt x="5691022" y="0"/>
                </a:lnTo>
                <a:lnTo>
                  <a:pt x="5691022" y="37617"/>
                </a:lnTo>
                <a:lnTo>
                  <a:pt x="5741975" y="37617"/>
                </a:lnTo>
                <a:lnTo>
                  <a:pt x="5741975" y="237515"/>
                </a:lnTo>
                <a:lnTo>
                  <a:pt x="5783123" y="237515"/>
                </a:lnTo>
                <a:lnTo>
                  <a:pt x="5783123" y="37617"/>
                </a:lnTo>
                <a:lnTo>
                  <a:pt x="5833986" y="37617"/>
                </a:lnTo>
                <a:lnTo>
                  <a:pt x="58339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869869" y="3751385"/>
            <a:ext cx="11613515" cy="1562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1042669">
              <a:lnSpc>
                <a:spcPct val="100000"/>
              </a:lnSpc>
              <a:spcBef>
                <a:spcPts val="120"/>
              </a:spcBef>
            </a:pP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Developing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robust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string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vital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any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project.</a:t>
            </a:r>
            <a:r>
              <a:rPr dirty="0" sz="25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outlined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steps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adhering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nsolas"/>
                <a:cs typeface="Consolas"/>
              </a:rPr>
              <a:t>best</a:t>
            </a:r>
            <a:endParaRPr sz="25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  <a:tabLst>
                <a:tab pos="6065520" algn="l"/>
                <a:tab pos="7795259" algn="l"/>
              </a:tabLst>
            </a:pP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practices,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can</a:t>
            </a:r>
            <a:r>
              <a:rPr dirty="0" sz="25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ensure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and</a:t>
            </a:r>
            <a:r>
              <a:rPr dirty="0" sz="25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efficient</a:t>
            </a:r>
            <a:r>
              <a:rPr dirty="0" sz="25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25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5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database,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which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of</a:t>
            </a:r>
            <a:r>
              <a:rPr dirty="0" sz="25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application.</a:t>
            </a:r>
            <a:endParaRPr sz="2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3"/>
            <a:ext cx="15442565" cy="8155940"/>
            <a:chOff x="1421834" y="1064713"/>
            <a:chExt cx="1544256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8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2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355047" y="2546953"/>
            <a:ext cx="7618730" cy="283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6150" spc="-20">
                <a:solidFill>
                  <a:srgbClr val="FFFFFF"/>
                </a:solidFill>
                <a:latin typeface="Consolas"/>
                <a:cs typeface="Consolas"/>
              </a:rPr>
              <a:t>Understanding</a:t>
            </a:r>
            <a:r>
              <a:rPr dirty="0" sz="6150" spc="-7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25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Role</a:t>
            </a:r>
            <a:r>
              <a:rPr dirty="0" sz="6150" spc="-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6150" spc="-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75">
                <a:solidFill>
                  <a:srgbClr val="FFFFFF"/>
                </a:solidFill>
                <a:latin typeface="Consolas"/>
                <a:cs typeface="Consolas"/>
              </a:rPr>
              <a:t>Necessity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615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6150" spc="-3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6150" spc="-3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5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61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55047" y="5356828"/>
            <a:ext cx="7197090" cy="9632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ASP.NET</a:t>
            </a:r>
            <a:r>
              <a:rPr dirty="0" sz="6150" spc="-4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6150" spc="-4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150" spc="-50">
                <a:solidFill>
                  <a:srgbClr val="FFFFFF"/>
                </a:solidFill>
                <a:latin typeface="Consolas"/>
                <a:cs typeface="Consolas"/>
              </a:rPr>
              <a:t>Forms</a:t>
            </a:r>
            <a:endParaRPr sz="615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35"/>
              <a:t>⥫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952293" y="5035672"/>
            <a:ext cx="4429760" cy="3396615"/>
            <a:chOff x="952293" y="5035672"/>
            <a:chExt cx="4429760" cy="3396615"/>
          </a:xfrm>
        </p:grpSpPr>
        <p:sp>
          <p:nvSpPr>
            <p:cNvPr id="12" name="object 12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19" y="3377384"/>
                  </a:moveTo>
                  <a:lnTo>
                    <a:pt x="2203859" y="3377384"/>
                  </a:ln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59" y="3377384"/>
                  </a:move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lnTo>
                    <a:pt x="2203859" y="3377384"/>
                  </a:lnTo>
                  <a:close/>
                </a:path>
                <a:path w="4408170" h="3377565">
                  <a:moveTo>
                    <a:pt x="2203859" y="742290"/>
                  </a:moveTo>
                  <a:lnTo>
                    <a:pt x="0" y="742290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90"/>
                  </a:lnTo>
                  <a:lnTo>
                    <a:pt x="2203859" y="742290"/>
                  </a:lnTo>
                  <a:close/>
                </a:path>
                <a:path w="4408170" h="3377565">
                  <a:moveTo>
                    <a:pt x="3883573" y="224630"/>
                  </a:moveTo>
                  <a:lnTo>
                    <a:pt x="4108927" y="449981"/>
                  </a:lnTo>
                </a:path>
                <a:path w="4408170" h="3377565">
                  <a:moveTo>
                    <a:pt x="4108207" y="224630"/>
                  </a:moveTo>
                  <a:lnTo>
                    <a:pt x="3882853" y="449981"/>
                  </a:lnTo>
                </a:path>
                <a:path w="4408170" h="3377565">
                  <a:moveTo>
                    <a:pt x="2812242" y="336946"/>
                  </a:moveTo>
                  <a:lnTo>
                    <a:pt x="3131914" y="338386"/>
                  </a:lnTo>
                </a:path>
                <a:path w="4408170" h="3377565">
                  <a:moveTo>
                    <a:pt x="3507743" y="449261"/>
                  </a:moveTo>
                  <a:lnTo>
                    <a:pt x="3395426" y="449261"/>
                  </a:lnTo>
                  <a:lnTo>
                    <a:pt x="3395426" y="224630"/>
                  </a:lnTo>
                  <a:lnTo>
                    <a:pt x="3620060" y="224630"/>
                  </a:lnTo>
                  <a:lnTo>
                    <a:pt x="3620060" y="449261"/>
                  </a:lnTo>
                  <a:lnTo>
                    <a:pt x="3507743" y="44926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6623304"/>
              <a:ext cx="518160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4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79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500" y="5038313"/>
              <a:ext cx="4429109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0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8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65629" y="4645493"/>
            <a:ext cx="8518525" cy="6997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-10">
                <a:solidFill>
                  <a:srgbClr val="FFFFFF"/>
                </a:solidFill>
                <a:latin typeface="Consolas"/>
                <a:cs typeface="Consolas"/>
              </a:rPr>
              <a:t>Introduction</a:t>
            </a:r>
            <a:r>
              <a:rPr dirty="0" sz="4400" spc="-3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4400" spc="-3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4400" spc="-3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endParaRPr sz="440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694903" y="6055309"/>
            <a:ext cx="5166360" cy="230504"/>
          </a:xfrm>
          <a:custGeom>
            <a:avLst/>
            <a:gdLst/>
            <a:ahLst/>
            <a:cxnLst/>
            <a:rect l="l" t="t" r="r" b="b"/>
            <a:pathLst>
              <a:path w="5166359" h="230504">
                <a:moveTo>
                  <a:pt x="156311" y="230454"/>
                </a:moveTo>
                <a:lnTo>
                  <a:pt x="143256" y="175437"/>
                </a:lnTo>
                <a:lnTo>
                  <a:pt x="134658" y="139242"/>
                </a:lnTo>
                <a:lnTo>
                  <a:pt x="115328" y="57823"/>
                </a:lnTo>
                <a:lnTo>
                  <a:pt x="101612" y="0"/>
                </a:lnTo>
                <a:lnTo>
                  <a:pt x="95694" y="0"/>
                </a:lnTo>
                <a:lnTo>
                  <a:pt x="95694" y="139242"/>
                </a:lnTo>
                <a:lnTo>
                  <a:pt x="60934" y="139242"/>
                </a:lnTo>
                <a:lnTo>
                  <a:pt x="78155" y="57823"/>
                </a:lnTo>
                <a:lnTo>
                  <a:pt x="95694" y="139242"/>
                </a:lnTo>
                <a:lnTo>
                  <a:pt x="95694" y="0"/>
                </a:lnTo>
                <a:lnTo>
                  <a:pt x="55702" y="0"/>
                </a:lnTo>
                <a:lnTo>
                  <a:pt x="0" y="230454"/>
                </a:lnTo>
                <a:lnTo>
                  <a:pt x="41059" y="230454"/>
                </a:lnTo>
                <a:lnTo>
                  <a:pt x="53200" y="175437"/>
                </a:lnTo>
                <a:lnTo>
                  <a:pt x="103352" y="175437"/>
                </a:lnTo>
                <a:lnTo>
                  <a:pt x="115189" y="230454"/>
                </a:lnTo>
                <a:lnTo>
                  <a:pt x="156311" y="230454"/>
                </a:lnTo>
                <a:close/>
              </a:path>
              <a:path w="5166359" h="230504">
                <a:moveTo>
                  <a:pt x="304927" y="150622"/>
                </a:moveTo>
                <a:lnTo>
                  <a:pt x="290817" y="107607"/>
                </a:lnTo>
                <a:lnTo>
                  <a:pt x="251891" y="92951"/>
                </a:lnTo>
                <a:lnTo>
                  <a:pt x="237744" y="92951"/>
                </a:lnTo>
                <a:lnTo>
                  <a:pt x="233870" y="91465"/>
                </a:lnTo>
                <a:lnTo>
                  <a:pt x="230936" y="88480"/>
                </a:lnTo>
                <a:lnTo>
                  <a:pt x="228053" y="85496"/>
                </a:lnTo>
                <a:lnTo>
                  <a:pt x="226618" y="81673"/>
                </a:lnTo>
                <a:lnTo>
                  <a:pt x="226618" y="48742"/>
                </a:lnTo>
                <a:lnTo>
                  <a:pt x="228333" y="44805"/>
                </a:lnTo>
                <a:lnTo>
                  <a:pt x="235267" y="38176"/>
                </a:lnTo>
                <a:lnTo>
                  <a:pt x="239991" y="36499"/>
                </a:lnTo>
                <a:lnTo>
                  <a:pt x="299986" y="36499"/>
                </a:lnTo>
                <a:lnTo>
                  <a:pt x="299986" y="0"/>
                </a:lnTo>
                <a:lnTo>
                  <a:pt x="249072" y="0"/>
                </a:lnTo>
                <a:lnTo>
                  <a:pt x="235140" y="939"/>
                </a:lnTo>
                <a:lnTo>
                  <a:pt x="195922" y="23431"/>
                </a:lnTo>
                <a:lnTo>
                  <a:pt x="186702" y="59270"/>
                </a:lnTo>
                <a:lnTo>
                  <a:pt x="186702" y="71107"/>
                </a:lnTo>
                <a:lnTo>
                  <a:pt x="201955" y="114960"/>
                </a:lnTo>
                <a:lnTo>
                  <a:pt x="242862" y="130365"/>
                </a:lnTo>
                <a:lnTo>
                  <a:pt x="256590" y="130365"/>
                </a:lnTo>
                <a:lnTo>
                  <a:pt x="259829" y="131610"/>
                </a:lnTo>
                <a:lnTo>
                  <a:pt x="263969" y="136563"/>
                </a:lnTo>
                <a:lnTo>
                  <a:pt x="265010" y="140131"/>
                </a:lnTo>
                <a:lnTo>
                  <a:pt x="265010" y="181660"/>
                </a:lnTo>
                <a:lnTo>
                  <a:pt x="263271" y="185610"/>
                </a:lnTo>
                <a:lnTo>
                  <a:pt x="256286" y="192278"/>
                </a:lnTo>
                <a:lnTo>
                  <a:pt x="251587" y="193954"/>
                </a:lnTo>
                <a:lnTo>
                  <a:pt x="191935" y="193954"/>
                </a:lnTo>
                <a:lnTo>
                  <a:pt x="191935" y="230454"/>
                </a:lnTo>
                <a:lnTo>
                  <a:pt x="242557" y="230454"/>
                </a:lnTo>
                <a:lnTo>
                  <a:pt x="256489" y="229514"/>
                </a:lnTo>
                <a:lnTo>
                  <a:pt x="295668" y="207022"/>
                </a:lnTo>
                <a:lnTo>
                  <a:pt x="304927" y="171183"/>
                </a:lnTo>
                <a:lnTo>
                  <a:pt x="304927" y="150622"/>
                </a:lnTo>
                <a:close/>
              </a:path>
              <a:path w="5166359" h="230504">
                <a:moveTo>
                  <a:pt x="476440" y="54940"/>
                </a:moveTo>
                <a:lnTo>
                  <a:pt x="475475" y="41795"/>
                </a:lnTo>
                <a:lnTo>
                  <a:pt x="474027" y="36195"/>
                </a:lnTo>
                <a:lnTo>
                  <a:pt x="472554" y="30492"/>
                </a:lnTo>
                <a:lnTo>
                  <a:pt x="442074" y="3365"/>
                </a:lnTo>
                <a:lnTo>
                  <a:pt x="436537" y="2197"/>
                </a:lnTo>
                <a:lnTo>
                  <a:pt x="436537" y="46062"/>
                </a:lnTo>
                <a:lnTo>
                  <a:pt x="436537" y="99555"/>
                </a:lnTo>
                <a:lnTo>
                  <a:pt x="435343" y="103784"/>
                </a:lnTo>
                <a:lnTo>
                  <a:pt x="432968" y="106159"/>
                </a:lnTo>
                <a:lnTo>
                  <a:pt x="430644" y="108534"/>
                </a:lnTo>
                <a:lnTo>
                  <a:pt x="426415" y="109728"/>
                </a:lnTo>
                <a:lnTo>
                  <a:pt x="391312" y="109728"/>
                </a:lnTo>
                <a:lnTo>
                  <a:pt x="391312" y="36195"/>
                </a:lnTo>
                <a:lnTo>
                  <a:pt x="426415" y="36195"/>
                </a:lnTo>
                <a:lnTo>
                  <a:pt x="430644" y="37338"/>
                </a:lnTo>
                <a:lnTo>
                  <a:pt x="432968" y="39611"/>
                </a:lnTo>
                <a:lnTo>
                  <a:pt x="435343" y="41884"/>
                </a:lnTo>
                <a:lnTo>
                  <a:pt x="436537" y="46062"/>
                </a:lnTo>
                <a:lnTo>
                  <a:pt x="436537" y="2197"/>
                </a:lnTo>
                <a:lnTo>
                  <a:pt x="430161" y="850"/>
                </a:lnTo>
                <a:lnTo>
                  <a:pt x="416585" y="0"/>
                </a:lnTo>
                <a:lnTo>
                  <a:pt x="351396" y="0"/>
                </a:lnTo>
                <a:lnTo>
                  <a:pt x="351396" y="230454"/>
                </a:lnTo>
                <a:lnTo>
                  <a:pt x="391312" y="230454"/>
                </a:lnTo>
                <a:lnTo>
                  <a:pt x="391312" y="145923"/>
                </a:lnTo>
                <a:lnTo>
                  <a:pt x="417182" y="145923"/>
                </a:lnTo>
                <a:lnTo>
                  <a:pt x="461124" y="132181"/>
                </a:lnTo>
                <a:lnTo>
                  <a:pt x="476440" y="90373"/>
                </a:lnTo>
                <a:lnTo>
                  <a:pt x="476440" y="54940"/>
                </a:lnTo>
                <a:close/>
              </a:path>
              <a:path w="5166359" h="230504">
                <a:moveTo>
                  <a:pt x="603580" y="186436"/>
                </a:moveTo>
                <a:lnTo>
                  <a:pt x="559574" y="186436"/>
                </a:lnTo>
                <a:lnTo>
                  <a:pt x="559574" y="230454"/>
                </a:lnTo>
                <a:lnTo>
                  <a:pt x="603580" y="230454"/>
                </a:lnTo>
                <a:lnTo>
                  <a:pt x="603580" y="186436"/>
                </a:lnTo>
                <a:close/>
              </a:path>
              <a:path w="5166359" h="230504">
                <a:moveTo>
                  <a:pt x="814870" y="0"/>
                </a:moveTo>
                <a:lnTo>
                  <a:pt x="776782" y="0"/>
                </a:lnTo>
                <a:lnTo>
                  <a:pt x="783221" y="201015"/>
                </a:lnTo>
                <a:lnTo>
                  <a:pt x="745604" y="29451"/>
                </a:lnTo>
                <a:lnTo>
                  <a:pt x="739140" y="0"/>
                </a:lnTo>
                <a:lnTo>
                  <a:pt x="683590" y="0"/>
                </a:lnTo>
                <a:lnTo>
                  <a:pt x="683590" y="230454"/>
                </a:lnTo>
                <a:lnTo>
                  <a:pt x="721614" y="230454"/>
                </a:lnTo>
                <a:lnTo>
                  <a:pt x="715162" y="29451"/>
                </a:lnTo>
                <a:lnTo>
                  <a:pt x="758952" y="230454"/>
                </a:lnTo>
                <a:lnTo>
                  <a:pt x="814870" y="230454"/>
                </a:lnTo>
                <a:lnTo>
                  <a:pt x="814870" y="201015"/>
                </a:lnTo>
                <a:lnTo>
                  <a:pt x="814870" y="0"/>
                </a:lnTo>
                <a:close/>
              </a:path>
              <a:path w="5166359" h="230504">
                <a:moveTo>
                  <a:pt x="975550" y="0"/>
                </a:moveTo>
                <a:lnTo>
                  <a:pt x="858850" y="0"/>
                </a:lnTo>
                <a:lnTo>
                  <a:pt x="858850" y="230454"/>
                </a:lnTo>
                <a:lnTo>
                  <a:pt x="975550" y="230454"/>
                </a:lnTo>
                <a:lnTo>
                  <a:pt x="975550" y="194868"/>
                </a:lnTo>
                <a:lnTo>
                  <a:pt x="898753" y="194868"/>
                </a:lnTo>
                <a:lnTo>
                  <a:pt x="898753" y="129451"/>
                </a:lnTo>
                <a:lnTo>
                  <a:pt x="967803" y="129451"/>
                </a:lnTo>
                <a:lnTo>
                  <a:pt x="967803" y="93865"/>
                </a:lnTo>
                <a:lnTo>
                  <a:pt x="898753" y="93865"/>
                </a:lnTo>
                <a:lnTo>
                  <a:pt x="898753" y="35598"/>
                </a:lnTo>
                <a:lnTo>
                  <a:pt x="975550" y="35598"/>
                </a:lnTo>
                <a:lnTo>
                  <a:pt x="975550" y="0"/>
                </a:lnTo>
                <a:close/>
              </a:path>
              <a:path w="5166359" h="230504">
                <a:moveTo>
                  <a:pt x="1154201" y="0"/>
                </a:moveTo>
                <a:lnTo>
                  <a:pt x="1015415" y="0"/>
                </a:lnTo>
                <a:lnTo>
                  <a:pt x="1015415" y="36499"/>
                </a:lnTo>
                <a:lnTo>
                  <a:pt x="1064895" y="36499"/>
                </a:lnTo>
                <a:lnTo>
                  <a:pt x="1064895" y="230454"/>
                </a:lnTo>
                <a:lnTo>
                  <a:pt x="1104798" y="230454"/>
                </a:lnTo>
                <a:lnTo>
                  <a:pt x="1104798" y="36499"/>
                </a:lnTo>
                <a:lnTo>
                  <a:pt x="1154201" y="36499"/>
                </a:lnTo>
                <a:lnTo>
                  <a:pt x="1154201" y="0"/>
                </a:lnTo>
                <a:close/>
              </a:path>
              <a:path w="5166359" h="230504">
                <a:moveTo>
                  <a:pt x="1494205" y="0"/>
                </a:moveTo>
                <a:lnTo>
                  <a:pt x="1459839" y="0"/>
                </a:lnTo>
                <a:lnTo>
                  <a:pt x="1456347" y="200710"/>
                </a:lnTo>
                <a:lnTo>
                  <a:pt x="1449730" y="166941"/>
                </a:lnTo>
                <a:lnTo>
                  <a:pt x="1434960" y="91668"/>
                </a:lnTo>
                <a:lnTo>
                  <a:pt x="1405661" y="91668"/>
                </a:lnTo>
                <a:lnTo>
                  <a:pt x="1384871" y="200710"/>
                </a:lnTo>
                <a:lnTo>
                  <a:pt x="1381683" y="0"/>
                </a:lnTo>
                <a:lnTo>
                  <a:pt x="1345793" y="0"/>
                </a:lnTo>
                <a:lnTo>
                  <a:pt x="1356944" y="230454"/>
                </a:lnTo>
                <a:lnTo>
                  <a:pt x="1405585" y="230454"/>
                </a:lnTo>
                <a:lnTo>
                  <a:pt x="1412201" y="200710"/>
                </a:lnTo>
                <a:lnTo>
                  <a:pt x="1419694" y="166941"/>
                </a:lnTo>
                <a:lnTo>
                  <a:pt x="1432369" y="230454"/>
                </a:lnTo>
                <a:lnTo>
                  <a:pt x="1482979" y="230454"/>
                </a:lnTo>
                <a:lnTo>
                  <a:pt x="1484426" y="200710"/>
                </a:lnTo>
                <a:lnTo>
                  <a:pt x="1494205" y="0"/>
                </a:lnTo>
                <a:close/>
              </a:path>
              <a:path w="5166359" h="230504">
                <a:moveTo>
                  <a:pt x="1649272" y="116789"/>
                </a:moveTo>
                <a:lnTo>
                  <a:pt x="1648460" y="104622"/>
                </a:lnTo>
                <a:lnTo>
                  <a:pt x="1648345" y="103987"/>
                </a:lnTo>
                <a:lnTo>
                  <a:pt x="1647050" y="98348"/>
                </a:lnTo>
                <a:lnTo>
                  <a:pt x="1645970" y="93637"/>
                </a:lnTo>
                <a:lnTo>
                  <a:pt x="1619999" y="65722"/>
                </a:lnTo>
                <a:lnTo>
                  <a:pt x="1610575" y="63258"/>
                </a:lnTo>
                <a:lnTo>
                  <a:pt x="1610575" y="106921"/>
                </a:lnTo>
                <a:lnTo>
                  <a:pt x="1610575" y="127406"/>
                </a:lnTo>
                <a:lnTo>
                  <a:pt x="1566557" y="127406"/>
                </a:lnTo>
                <a:lnTo>
                  <a:pt x="1566608" y="106921"/>
                </a:lnTo>
                <a:lnTo>
                  <a:pt x="1567472" y="103530"/>
                </a:lnTo>
                <a:lnTo>
                  <a:pt x="1571117" y="99377"/>
                </a:lnTo>
                <a:lnTo>
                  <a:pt x="1574787" y="98348"/>
                </a:lnTo>
                <a:lnTo>
                  <a:pt x="1601952" y="98348"/>
                </a:lnTo>
                <a:lnTo>
                  <a:pt x="1604886" y="99479"/>
                </a:lnTo>
                <a:lnTo>
                  <a:pt x="1607159" y="101765"/>
                </a:lnTo>
                <a:lnTo>
                  <a:pt x="1609432" y="103987"/>
                </a:lnTo>
                <a:lnTo>
                  <a:pt x="1610575" y="106921"/>
                </a:lnTo>
                <a:lnTo>
                  <a:pt x="1610575" y="63258"/>
                </a:lnTo>
                <a:lnTo>
                  <a:pt x="1609763" y="63042"/>
                </a:lnTo>
                <a:lnTo>
                  <a:pt x="1598053" y="62153"/>
                </a:lnTo>
                <a:lnTo>
                  <a:pt x="1583410" y="62153"/>
                </a:lnTo>
                <a:lnTo>
                  <a:pt x="1540611" y="75577"/>
                </a:lnTo>
                <a:lnTo>
                  <a:pt x="1527352" y="116789"/>
                </a:lnTo>
                <a:lnTo>
                  <a:pt x="1527263" y="174294"/>
                </a:lnTo>
                <a:lnTo>
                  <a:pt x="1528178" y="187921"/>
                </a:lnTo>
                <a:lnTo>
                  <a:pt x="1550276" y="222897"/>
                </a:lnTo>
                <a:lnTo>
                  <a:pt x="1586522" y="230454"/>
                </a:lnTo>
                <a:lnTo>
                  <a:pt x="1639328" y="230454"/>
                </a:lnTo>
                <a:lnTo>
                  <a:pt x="1639328" y="194259"/>
                </a:lnTo>
                <a:lnTo>
                  <a:pt x="1577390" y="194259"/>
                </a:lnTo>
                <a:lnTo>
                  <a:pt x="1573072" y="193090"/>
                </a:lnTo>
                <a:lnTo>
                  <a:pt x="1570443" y="190766"/>
                </a:lnTo>
                <a:lnTo>
                  <a:pt x="1567853" y="188442"/>
                </a:lnTo>
                <a:lnTo>
                  <a:pt x="1566557" y="185026"/>
                </a:lnTo>
                <a:lnTo>
                  <a:pt x="1566557" y="163601"/>
                </a:lnTo>
                <a:lnTo>
                  <a:pt x="1649272" y="163601"/>
                </a:lnTo>
                <a:lnTo>
                  <a:pt x="1649272" y="127406"/>
                </a:lnTo>
                <a:lnTo>
                  <a:pt x="1649272" y="116789"/>
                </a:lnTo>
                <a:close/>
              </a:path>
              <a:path w="5166359" h="230504">
                <a:moveTo>
                  <a:pt x="1819503" y="118300"/>
                </a:moveTo>
                <a:lnTo>
                  <a:pt x="1818589" y="104686"/>
                </a:lnTo>
                <a:lnTo>
                  <a:pt x="1817090" y="98348"/>
                </a:lnTo>
                <a:lnTo>
                  <a:pt x="1815833" y="93027"/>
                </a:lnTo>
                <a:lnTo>
                  <a:pt x="1786331" y="65532"/>
                </a:lnTo>
                <a:lnTo>
                  <a:pt x="1780197" y="64249"/>
                </a:lnTo>
                <a:lnTo>
                  <a:pt x="1780197" y="107581"/>
                </a:lnTo>
                <a:lnTo>
                  <a:pt x="1780197" y="185026"/>
                </a:lnTo>
                <a:lnTo>
                  <a:pt x="1778889" y="188442"/>
                </a:lnTo>
                <a:lnTo>
                  <a:pt x="1776260" y="190766"/>
                </a:lnTo>
                <a:lnTo>
                  <a:pt x="1773669" y="193090"/>
                </a:lnTo>
                <a:lnTo>
                  <a:pt x="1769376" y="194259"/>
                </a:lnTo>
                <a:lnTo>
                  <a:pt x="1732254" y="194259"/>
                </a:lnTo>
                <a:lnTo>
                  <a:pt x="1732254" y="106540"/>
                </a:lnTo>
                <a:lnTo>
                  <a:pt x="1733308" y="104165"/>
                </a:lnTo>
                <a:lnTo>
                  <a:pt x="1737550" y="99504"/>
                </a:lnTo>
                <a:lnTo>
                  <a:pt x="1741068" y="98348"/>
                </a:lnTo>
                <a:lnTo>
                  <a:pt x="1769376" y="98348"/>
                </a:lnTo>
                <a:lnTo>
                  <a:pt x="1773669" y="99504"/>
                </a:lnTo>
                <a:lnTo>
                  <a:pt x="1776260" y="101841"/>
                </a:lnTo>
                <a:lnTo>
                  <a:pt x="1778889" y="104165"/>
                </a:lnTo>
                <a:lnTo>
                  <a:pt x="1780197" y="107581"/>
                </a:lnTo>
                <a:lnTo>
                  <a:pt x="1780197" y="64249"/>
                </a:lnTo>
                <a:lnTo>
                  <a:pt x="1777453" y="63665"/>
                </a:lnTo>
                <a:lnTo>
                  <a:pt x="1774240" y="62992"/>
                </a:lnTo>
                <a:lnTo>
                  <a:pt x="1760245" y="62153"/>
                </a:lnTo>
                <a:lnTo>
                  <a:pt x="1738426" y="62153"/>
                </a:lnTo>
                <a:lnTo>
                  <a:pt x="1732622" y="62661"/>
                </a:lnTo>
                <a:lnTo>
                  <a:pt x="1731721" y="63665"/>
                </a:lnTo>
                <a:lnTo>
                  <a:pt x="1732254" y="0"/>
                </a:lnTo>
                <a:lnTo>
                  <a:pt x="1692859" y="0"/>
                </a:lnTo>
                <a:lnTo>
                  <a:pt x="1692859" y="230454"/>
                </a:lnTo>
                <a:lnTo>
                  <a:pt x="1760245" y="230454"/>
                </a:lnTo>
                <a:lnTo>
                  <a:pt x="1774113" y="229603"/>
                </a:lnTo>
                <a:lnTo>
                  <a:pt x="1811147" y="209080"/>
                </a:lnTo>
                <a:lnTo>
                  <a:pt x="1817027" y="194259"/>
                </a:lnTo>
                <a:lnTo>
                  <a:pt x="1818576" y="187807"/>
                </a:lnTo>
                <a:lnTo>
                  <a:pt x="1819503" y="174294"/>
                </a:lnTo>
                <a:lnTo>
                  <a:pt x="1819503" y="118300"/>
                </a:lnTo>
                <a:close/>
              </a:path>
              <a:path w="5166359" h="230504">
                <a:moveTo>
                  <a:pt x="2151100" y="0"/>
                </a:moveTo>
                <a:lnTo>
                  <a:pt x="2034387" y="0"/>
                </a:lnTo>
                <a:lnTo>
                  <a:pt x="2034387" y="230454"/>
                </a:lnTo>
                <a:lnTo>
                  <a:pt x="2074392" y="230454"/>
                </a:lnTo>
                <a:lnTo>
                  <a:pt x="2074392" y="132562"/>
                </a:lnTo>
                <a:lnTo>
                  <a:pt x="2143353" y="132562"/>
                </a:lnTo>
                <a:lnTo>
                  <a:pt x="2143353" y="96977"/>
                </a:lnTo>
                <a:lnTo>
                  <a:pt x="2074392" y="96977"/>
                </a:lnTo>
                <a:lnTo>
                  <a:pt x="2074392" y="35598"/>
                </a:lnTo>
                <a:lnTo>
                  <a:pt x="2151100" y="35598"/>
                </a:lnTo>
                <a:lnTo>
                  <a:pt x="2151100" y="0"/>
                </a:lnTo>
                <a:close/>
              </a:path>
              <a:path w="5166359" h="230504">
                <a:moveTo>
                  <a:pt x="2323909" y="118300"/>
                </a:moveTo>
                <a:lnTo>
                  <a:pt x="2322982" y="104800"/>
                </a:lnTo>
                <a:lnTo>
                  <a:pt x="2321433" y="98348"/>
                </a:lnTo>
                <a:lnTo>
                  <a:pt x="2320201" y="93218"/>
                </a:lnTo>
                <a:lnTo>
                  <a:pt x="2290495" y="65570"/>
                </a:lnTo>
                <a:lnTo>
                  <a:pt x="2284603" y="64325"/>
                </a:lnTo>
                <a:lnTo>
                  <a:pt x="2284603" y="107581"/>
                </a:lnTo>
                <a:lnTo>
                  <a:pt x="2284603" y="185026"/>
                </a:lnTo>
                <a:lnTo>
                  <a:pt x="2283295" y="188442"/>
                </a:lnTo>
                <a:lnTo>
                  <a:pt x="2280666" y="190766"/>
                </a:lnTo>
                <a:lnTo>
                  <a:pt x="2278075" y="193090"/>
                </a:lnTo>
                <a:lnTo>
                  <a:pt x="2273757" y="194259"/>
                </a:lnTo>
                <a:lnTo>
                  <a:pt x="2245195" y="194259"/>
                </a:lnTo>
                <a:lnTo>
                  <a:pt x="2240877" y="193090"/>
                </a:lnTo>
                <a:lnTo>
                  <a:pt x="2238248" y="190766"/>
                </a:lnTo>
                <a:lnTo>
                  <a:pt x="2235670" y="188442"/>
                </a:lnTo>
                <a:lnTo>
                  <a:pt x="2234374" y="185026"/>
                </a:lnTo>
                <a:lnTo>
                  <a:pt x="2234374" y="107581"/>
                </a:lnTo>
                <a:lnTo>
                  <a:pt x="2235670" y="104165"/>
                </a:lnTo>
                <a:lnTo>
                  <a:pt x="2238248" y="101841"/>
                </a:lnTo>
                <a:lnTo>
                  <a:pt x="2240877" y="99504"/>
                </a:lnTo>
                <a:lnTo>
                  <a:pt x="2245195" y="98348"/>
                </a:lnTo>
                <a:lnTo>
                  <a:pt x="2273757" y="98348"/>
                </a:lnTo>
                <a:lnTo>
                  <a:pt x="2278075" y="99504"/>
                </a:lnTo>
                <a:lnTo>
                  <a:pt x="2280666" y="101841"/>
                </a:lnTo>
                <a:lnTo>
                  <a:pt x="2283295" y="104165"/>
                </a:lnTo>
                <a:lnTo>
                  <a:pt x="2284603" y="107581"/>
                </a:lnTo>
                <a:lnTo>
                  <a:pt x="2284603" y="64325"/>
                </a:lnTo>
                <a:lnTo>
                  <a:pt x="2278456" y="63004"/>
                </a:lnTo>
                <a:lnTo>
                  <a:pt x="2264575" y="62153"/>
                </a:lnTo>
                <a:lnTo>
                  <a:pt x="2254339" y="62153"/>
                </a:lnTo>
                <a:lnTo>
                  <a:pt x="2209952" y="75806"/>
                </a:lnTo>
                <a:lnTo>
                  <a:pt x="2195068" y="118300"/>
                </a:lnTo>
                <a:lnTo>
                  <a:pt x="2195068" y="174294"/>
                </a:lnTo>
                <a:lnTo>
                  <a:pt x="2209952" y="216865"/>
                </a:lnTo>
                <a:lnTo>
                  <a:pt x="2254339" y="230454"/>
                </a:lnTo>
                <a:lnTo>
                  <a:pt x="2264575" y="230454"/>
                </a:lnTo>
                <a:lnTo>
                  <a:pt x="2309050" y="216865"/>
                </a:lnTo>
                <a:lnTo>
                  <a:pt x="2321433" y="194259"/>
                </a:lnTo>
                <a:lnTo>
                  <a:pt x="2322982" y="187807"/>
                </a:lnTo>
                <a:lnTo>
                  <a:pt x="2323909" y="174294"/>
                </a:lnTo>
                <a:lnTo>
                  <a:pt x="2323909" y="118300"/>
                </a:lnTo>
                <a:close/>
              </a:path>
              <a:path w="5166359" h="230504">
                <a:moveTo>
                  <a:pt x="2485491" y="62153"/>
                </a:moveTo>
                <a:lnTo>
                  <a:pt x="2435745" y="62153"/>
                </a:lnTo>
                <a:lnTo>
                  <a:pt x="2428760" y="64300"/>
                </a:lnTo>
                <a:lnTo>
                  <a:pt x="2426093" y="68605"/>
                </a:lnTo>
                <a:lnTo>
                  <a:pt x="2428583" y="62153"/>
                </a:lnTo>
                <a:lnTo>
                  <a:pt x="2368181" y="62153"/>
                </a:lnTo>
                <a:lnTo>
                  <a:pt x="2368181" y="98348"/>
                </a:lnTo>
                <a:lnTo>
                  <a:pt x="2390876" y="98348"/>
                </a:lnTo>
                <a:lnTo>
                  <a:pt x="2390876" y="194259"/>
                </a:lnTo>
                <a:lnTo>
                  <a:pt x="2368181" y="194259"/>
                </a:lnTo>
                <a:lnTo>
                  <a:pt x="2368181" y="230454"/>
                </a:lnTo>
                <a:lnTo>
                  <a:pt x="2464028" y="230454"/>
                </a:lnTo>
                <a:lnTo>
                  <a:pt x="2464028" y="194259"/>
                </a:lnTo>
                <a:lnTo>
                  <a:pt x="2430183" y="194259"/>
                </a:lnTo>
                <a:lnTo>
                  <a:pt x="2430183" y="112915"/>
                </a:lnTo>
                <a:lnTo>
                  <a:pt x="2439416" y="99936"/>
                </a:lnTo>
                <a:lnTo>
                  <a:pt x="2485491" y="99936"/>
                </a:lnTo>
                <a:lnTo>
                  <a:pt x="2485491" y="68605"/>
                </a:lnTo>
                <a:lnTo>
                  <a:pt x="2485491" y="62153"/>
                </a:lnTo>
                <a:close/>
              </a:path>
              <a:path w="5166359" h="230504">
                <a:moveTo>
                  <a:pt x="2672270" y="230454"/>
                </a:moveTo>
                <a:lnTo>
                  <a:pt x="2672143" y="110109"/>
                </a:lnTo>
                <a:lnTo>
                  <a:pt x="2671597" y="99847"/>
                </a:lnTo>
                <a:lnTo>
                  <a:pt x="2670822" y="95846"/>
                </a:lnTo>
                <a:lnTo>
                  <a:pt x="2669565" y="89204"/>
                </a:lnTo>
                <a:lnTo>
                  <a:pt x="2638996" y="62877"/>
                </a:lnTo>
                <a:lnTo>
                  <a:pt x="2628785" y="62153"/>
                </a:lnTo>
                <a:lnTo>
                  <a:pt x="2626969" y="62153"/>
                </a:lnTo>
                <a:lnTo>
                  <a:pt x="2617876" y="62674"/>
                </a:lnTo>
                <a:lnTo>
                  <a:pt x="2610396" y="64236"/>
                </a:lnTo>
                <a:lnTo>
                  <a:pt x="2604516" y="66840"/>
                </a:lnTo>
                <a:lnTo>
                  <a:pt x="2600261" y="70497"/>
                </a:lnTo>
                <a:lnTo>
                  <a:pt x="2598089" y="68605"/>
                </a:lnTo>
                <a:lnTo>
                  <a:pt x="2596070" y="66840"/>
                </a:lnTo>
                <a:lnTo>
                  <a:pt x="2589492" y="64236"/>
                </a:lnTo>
                <a:lnTo>
                  <a:pt x="2580513" y="62674"/>
                </a:lnTo>
                <a:lnTo>
                  <a:pt x="2569159" y="62153"/>
                </a:lnTo>
                <a:lnTo>
                  <a:pt x="2558199" y="62153"/>
                </a:lnTo>
                <a:lnTo>
                  <a:pt x="2553500" y="64046"/>
                </a:lnTo>
                <a:lnTo>
                  <a:pt x="2554440" y="62153"/>
                </a:lnTo>
                <a:lnTo>
                  <a:pt x="2518245" y="62153"/>
                </a:lnTo>
                <a:lnTo>
                  <a:pt x="2518245" y="230454"/>
                </a:lnTo>
                <a:lnTo>
                  <a:pt x="2556027" y="230454"/>
                </a:lnTo>
                <a:lnTo>
                  <a:pt x="2556091" y="106006"/>
                </a:lnTo>
                <a:lnTo>
                  <a:pt x="2556179" y="104063"/>
                </a:lnTo>
                <a:lnTo>
                  <a:pt x="2556992" y="101358"/>
                </a:lnTo>
                <a:lnTo>
                  <a:pt x="2559977" y="96951"/>
                </a:lnTo>
                <a:lnTo>
                  <a:pt x="2562707" y="95846"/>
                </a:lnTo>
                <a:lnTo>
                  <a:pt x="2571585" y="95846"/>
                </a:lnTo>
                <a:lnTo>
                  <a:pt x="2573629" y="96697"/>
                </a:lnTo>
                <a:lnTo>
                  <a:pt x="2574696" y="98425"/>
                </a:lnTo>
                <a:lnTo>
                  <a:pt x="2575801" y="100088"/>
                </a:lnTo>
                <a:lnTo>
                  <a:pt x="2576296" y="104063"/>
                </a:lnTo>
                <a:lnTo>
                  <a:pt x="2576360" y="230454"/>
                </a:lnTo>
                <a:lnTo>
                  <a:pt x="2614155" y="230454"/>
                </a:lnTo>
                <a:lnTo>
                  <a:pt x="2614257" y="107302"/>
                </a:lnTo>
                <a:lnTo>
                  <a:pt x="2620784" y="95846"/>
                </a:lnTo>
                <a:lnTo>
                  <a:pt x="2629966" y="95846"/>
                </a:lnTo>
                <a:lnTo>
                  <a:pt x="2632214" y="96697"/>
                </a:lnTo>
                <a:lnTo>
                  <a:pt x="2634030" y="100139"/>
                </a:lnTo>
                <a:lnTo>
                  <a:pt x="2634424" y="104063"/>
                </a:lnTo>
                <a:lnTo>
                  <a:pt x="2634488" y="230454"/>
                </a:lnTo>
                <a:lnTo>
                  <a:pt x="2672270" y="230454"/>
                </a:lnTo>
                <a:close/>
              </a:path>
              <a:path w="5166359" h="230504">
                <a:moveTo>
                  <a:pt x="2816783" y="171183"/>
                </a:moveTo>
                <a:lnTo>
                  <a:pt x="2796819" y="131343"/>
                </a:lnTo>
                <a:lnTo>
                  <a:pt x="2767698" y="124599"/>
                </a:lnTo>
                <a:lnTo>
                  <a:pt x="2754312" y="124599"/>
                </a:lnTo>
                <a:lnTo>
                  <a:pt x="2752191" y="124015"/>
                </a:lnTo>
                <a:lnTo>
                  <a:pt x="2749359" y="121691"/>
                </a:lnTo>
                <a:lnTo>
                  <a:pt x="2748648" y="119773"/>
                </a:lnTo>
                <a:lnTo>
                  <a:pt x="2748648" y="103454"/>
                </a:lnTo>
                <a:lnTo>
                  <a:pt x="2749486" y="101587"/>
                </a:lnTo>
                <a:lnTo>
                  <a:pt x="2752877" y="98996"/>
                </a:lnTo>
                <a:lnTo>
                  <a:pt x="2755608" y="98348"/>
                </a:lnTo>
                <a:lnTo>
                  <a:pt x="2810560" y="98348"/>
                </a:lnTo>
                <a:lnTo>
                  <a:pt x="2810560" y="62153"/>
                </a:lnTo>
                <a:lnTo>
                  <a:pt x="2762453" y="62153"/>
                </a:lnTo>
                <a:lnTo>
                  <a:pt x="2750566" y="62826"/>
                </a:lnTo>
                <a:lnTo>
                  <a:pt x="2712834" y="87071"/>
                </a:lnTo>
                <a:lnTo>
                  <a:pt x="2709341" y="107759"/>
                </a:lnTo>
                <a:lnTo>
                  <a:pt x="2709341" y="116789"/>
                </a:lnTo>
                <a:lnTo>
                  <a:pt x="2729179" y="156375"/>
                </a:lnTo>
                <a:lnTo>
                  <a:pt x="2759049" y="162687"/>
                </a:lnTo>
                <a:lnTo>
                  <a:pt x="2775102" y="162687"/>
                </a:lnTo>
                <a:lnTo>
                  <a:pt x="2777413" y="165188"/>
                </a:lnTo>
                <a:lnTo>
                  <a:pt x="2777413" y="189242"/>
                </a:lnTo>
                <a:lnTo>
                  <a:pt x="2776651" y="191173"/>
                </a:lnTo>
                <a:lnTo>
                  <a:pt x="2775127" y="192430"/>
                </a:lnTo>
                <a:lnTo>
                  <a:pt x="2773603" y="193649"/>
                </a:lnTo>
                <a:lnTo>
                  <a:pt x="2770822" y="194259"/>
                </a:lnTo>
                <a:lnTo>
                  <a:pt x="2710929" y="194259"/>
                </a:lnTo>
                <a:lnTo>
                  <a:pt x="2710929" y="230454"/>
                </a:lnTo>
                <a:lnTo>
                  <a:pt x="2763672" y="230454"/>
                </a:lnTo>
                <a:lnTo>
                  <a:pt x="2775470" y="229743"/>
                </a:lnTo>
                <a:lnTo>
                  <a:pt x="2813253" y="204990"/>
                </a:lnTo>
                <a:lnTo>
                  <a:pt x="2816783" y="185153"/>
                </a:lnTo>
                <a:lnTo>
                  <a:pt x="2816783" y="171183"/>
                </a:lnTo>
                <a:close/>
              </a:path>
              <a:path w="5166359" h="230504">
                <a:moveTo>
                  <a:pt x="3319386" y="62153"/>
                </a:moveTo>
                <a:lnTo>
                  <a:pt x="3272866" y="62153"/>
                </a:lnTo>
                <a:lnTo>
                  <a:pt x="3258997" y="63004"/>
                </a:lnTo>
                <a:lnTo>
                  <a:pt x="3221939" y="83553"/>
                </a:lnTo>
                <a:lnTo>
                  <a:pt x="3213620" y="118300"/>
                </a:lnTo>
                <a:lnTo>
                  <a:pt x="3213620" y="174294"/>
                </a:lnTo>
                <a:lnTo>
                  <a:pt x="3228251" y="217017"/>
                </a:lnTo>
                <a:lnTo>
                  <a:pt x="3272866" y="230454"/>
                </a:lnTo>
                <a:lnTo>
                  <a:pt x="3319386" y="230454"/>
                </a:lnTo>
                <a:lnTo>
                  <a:pt x="3319386" y="194259"/>
                </a:lnTo>
                <a:lnTo>
                  <a:pt x="3263747" y="194259"/>
                </a:lnTo>
                <a:lnTo>
                  <a:pt x="3259417" y="193090"/>
                </a:lnTo>
                <a:lnTo>
                  <a:pt x="3256788" y="190766"/>
                </a:lnTo>
                <a:lnTo>
                  <a:pt x="3254210" y="188442"/>
                </a:lnTo>
                <a:lnTo>
                  <a:pt x="3252914" y="185026"/>
                </a:lnTo>
                <a:lnTo>
                  <a:pt x="3252914" y="107581"/>
                </a:lnTo>
                <a:lnTo>
                  <a:pt x="3254210" y="104165"/>
                </a:lnTo>
                <a:lnTo>
                  <a:pt x="3256788" y="101841"/>
                </a:lnTo>
                <a:lnTo>
                  <a:pt x="3259417" y="99504"/>
                </a:lnTo>
                <a:lnTo>
                  <a:pt x="3263747" y="98348"/>
                </a:lnTo>
                <a:lnTo>
                  <a:pt x="3319386" y="98348"/>
                </a:lnTo>
                <a:lnTo>
                  <a:pt x="3319386" y="62153"/>
                </a:lnTo>
                <a:close/>
              </a:path>
              <a:path w="5166359" h="230504">
                <a:moveTo>
                  <a:pt x="3503053" y="194259"/>
                </a:moveTo>
                <a:lnTo>
                  <a:pt x="3452977" y="194259"/>
                </a:lnTo>
                <a:lnTo>
                  <a:pt x="3451656" y="194132"/>
                </a:lnTo>
                <a:lnTo>
                  <a:pt x="3451301" y="193878"/>
                </a:lnTo>
                <a:lnTo>
                  <a:pt x="3450996" y="193573"/>
                </a:lnTo>
                <a:lnTo>
                  <a:pt x="3450869" y="192887"/>
                </a:lnTo>
                <a:lnTo>
                  <a:pt x="3450844" y="0"/>
                </a:lnTo>
                <a:lnTo>
                  <a:pt x="3365868" y="0"/>
                </a:lnTo>
                <a:lnTo>
                  <a:pt x="3365868" y="36195"/>
                </a:lnTo>
                <a:lnTo>
                  <a:pt x="3411550" y="36195"/>
                </a:lnTo>
                <a:lnTo>
                  <a:pt x="3411639" y="194259"/>
                </a:lnTo>
                <a:lnTo>
                  <a:pt x="3435654" y="230454"/>
                </a:lnTo>
                <a:lnTo>
                  <a:pt x="3503053" y="230454"/>
                </a:lnTo>
                <a:lnTo>
                  <a:pt x="3503053" y="194259"/>
                </a:lnTo>
                <a:close/>
              </a:path>
              <a:path w="5166359" h="230504">
                <a:moveTo>
                  <a:pt x="3623284" y="0"/>
                </a:moveTo>
                <a:lnTo>
                  <a:pt x="3580866" y="0"/>
                </a:lnTo>
                <a:lnTo>
                  <a:pt x="3580866" y="40830"/>
                </a:lnTo>
                <a:lnTo>
                  <a:pt x="3623284" y="40830"/>
                </a:lnTo>
                <a:lnTo>
                  <a:pt x="3623284" y="0"/>
                </a:lnTo>
                <a:close/>
              </a:path>
              <a:path w="5166359" h="230504">
                <a:moveTo>
                  <a:pt x="3667747" y="194259"/>
                </a:moveTo>
                <a:lnTo>
                  <a:pt x="3621773" y="194259"/>
                </a:lnTo>
                <a:lnTo>
                  <a:pt x="3621773" y="62153"/>
                </a:lnTo>
                <a:lnTo>
                  <a:pt x="3536785" y="62153"/>
                </a:lnTo>
                <a:lnTo>
                  <a:pt x="3536785" y="98348"/>
                </a:lnTo>
                <a:lnTo>
                  <a:pt x="3582466" y="98348"/>
                </a:lnTo>
                <a:lnTo>
                  <a:pt x="3582466" y="230454"/>
                </a:lnTo>
                <a:lnTo>
                  <a:pt x="3667747" y="230454"/>
                </a:lnTo>
                <a:lnTo>
                  <a:pt x="3667747" y="194259"/>
                </a:lnTo>
                <a:close/>
              </a:path>
              <a:path w="5166359" h="230504">
                <a:moveTo>
                  <a:pt x="3822801" y="62153"/>
                </a:moveTo>
                <a:lnTo>
                  <a:pt x="3776294" y="62153"/>
                </a:lnTo>
                <a:lnTo>
                  <a:pt x="3762425" y="63004"/>
                </a:lnTo>
                <a:lnTo>
                  <a:pt x="3725354" y="83553"/>
                </a:lnTo>
                <a:lnTo>
                  <a:pt x="3717036" y="118300"/>
                </a:lnTo>
                <a:lnTo>
                  <a:pt x="3717036" y="174294"/>
                </a:lnTo>
                <a:lnTo>
                  <a:pt x="3731679" y="217017"/>
                </a:lnTo>
                <a:lnTo>
                  <a:pt x="3776294" y="230454"/>
                </a:lnTo>
                <a:lnTo>
                  <a:pt x="3822801" y="230454"/>
                </a:lnTo>
                <a:lnTo>
                  <a:pt x="3822801" y="194259"/>
                </a:lnTo>
                <a:lnTo>
                  <a:pt x="3767163" y="194259"/>
                </a:lnTo>
                <a:lnTo>
                  <a:pt x="3762832" y="193090"/>
                </a:lnTo>
                <a:lnTo>
                  <a:pt x="3760203" y="190766"/>
                </a:lnTo>
                <a:lnTo>
                  <a:pt x="3757625" y="188442"/>
                </a:lnTo>
                <a:lnTo>
                  <a:pt x="3756342" y="185026"/>
                </a:lnTo>
                <a:lnTo>
                  <a:pt x="3756342" y="107581"/>
                </a:lnTo>
                <a:lnTo>
                  <a:pt x="3757625" y="104165"/>
                </a:lnTo>
                <a:lnTo>
                  <a:pt x="3760203" y="101841"/>
                </a:lnTo>
                <a:lnTo>
                  <a:pt x="3762832" y="99504"/>
                </a:lnTo>
                <a:lnTo>
                  <a:pt x="3767163" y="98348"/>
                </a:lnTo>
                <a:lnTo>
                  <a:pt x="3822801" y="98348"/>
                </a:lnTo>
                <a:lnTo>
                  <a:pt x="3822801" y="62153"/>
                </a:lnTo>
                <a:close/>
              </a:path>
              <a:path w="5166359" h="230504">
                <a:moveTo>
                  <a:pt x="4008221" y="230454"/>
                </a:moveTo>
                <a:lnTo>
                  <a:pt x="3963924" y="159042"/>
                </a:lnTo>
                <a:lnTo>
                  <a:pt x="3946220" y="130517"/>
                </a:lnTo>
                <a:lnTo>
                  <a:pt x="3967137" y="106845"/>
                </a:lnTo>
                <a:lnTo>
                  <a:pt x="4006634" y="62153"/>
                </a:lnTo>
                <a:lnTo>
                  <a:pt x="3956088" y="62153"/>
                </a:lnTo>
                <a:lnTo>
                  <a:pt x="3916642" y="106845"/>
                </a:lnTo>
                <a:lnTo>
                  <a:pt x="3916642" y="0"/>
                </a:lnTo>
                <a:lnTo>
                  <a:pt x="3877322" y="0"/>
                </a:lnTo>
                <a:lnTo>
                  <a:pt x="3877322" y="230454"/>
                </a:lnTo>
                <a:lnTo>
                  <a:pt x="3916642" y="230454"/>
                </a:lnTo>
                <a:lnTo>
                  <a:pt x="3916642" y="159880"/>
                </a:lnTo>
                <a:lnTo>
                  <a:pt x="3917315" y="159042"/>
                </a:lnTo>
                <a:lnTo>
                  <a:pt x="3960342" y="230454"/>
                </a:lnTo>
                <a:lnTo>
                  <a:pt x="4008221" y="230454"/>
                </a:lnTo>
                <a:close/>
              </a:path>
              <a:path w="5166359" h="230504">
                <a:moveTo>
                  <a:pt x="4334345" y="116789"/>
                </a:moveTo>
                <a:lnTo>
                  <a:pt x="4321149" y="76415"/>
                </a:lnTo>
                <a:lnTo>
                  <a:pt x="4295648" y="63258"/>
                </a:lnTo>
                <a:lnTo>
                  <a:pt x="4295648" y="106921"/>
                </a:lnTo>
                <a:lnTo>
                  <a:pt x="4295648" y="127406"/>
                </a:lnTo>
                <a:lnTo>
                  <a:pt x="4251642" y="127406"/>
                </a:lnTo>
                <a:lnTo>
                  <a:pt x="4251680" y="106921"/>
                </a:lnTo>
                <a:lnTo>
                  <a:pt x="4252544" y="103530"/>
                </a:lnTo>
                <a:lnTo>
                  <a:pt x="4256189" y="99377"/>
                </a:lnTo>
                <a:lnTo>
                  <a:pt x="4259859" y="98348"/>
                </a:lnTo>
                <a:lnTo>
                  <a:pt x="4287024" y="98348"/>
                </a:lnTo>
                <a:lnTo>
                  <a:pt x="4289958" y="99479"/>
                </a:lnTo>
                <a:lnTo>
                  <a:pt x="4292231" y="101765"/>
                </a:lnTo>
                <a:lnTo>
                  <a:pt x="4294517" y="103987"/>
                </a:lnTo>
                <a:lnTo>
                  <a:pt x="4295648" y="106921"/>
                </a:lnTo>
                <a:lnTo>
                  <a:pt x="4295648" y="63258"/>
                </a:lnTo>
                <a:lnTo>
                  <a:pt x="4294835" y="63042"/>
                </a:lnTo>
                <a:lnTo>
                  <a:pt x="4283126" y="62153"/>
                </a:lnTo>
                <a:lnTo>
                  <a:pt x="4268482" y="62153"/>
                </a:lnTo>
                <a:lnTo>
                  <a:pt x="4225683" y="75577"/>
                </a:lnTo>
                <a:lnTo>
                  <a:pt x="4212425" y="116789"/>
                </a:lnTo>
                <a:lnTo>
                  <a:pt x="4212336" y="174294"/>
                </a:lnTo>
                <a:lnTo>
                  <a:pt x="4213250" y="187921"/>
                </a:lnTo>
                <a:lnTo>
                  <a:pt x="4235361" y="222897"/>
                </a:lnTo>
                <a:lnTo>
                  <a:pt x="4271594" y="230454"/>
                </a:lnTo>
                <a:lnTo>
                  <a:pt x="4324413" y="230454"/>
                </a:lnTo>
                <a:lnTo>
                  <a:pt x="4324413" y="194259"/>
                </a:lnTo>
                <a:lnTo>
                  <a:pt x="4262463" y="194259"/>
                </a:lnTo>
                <a:lnTo>
                  <a:pt x="4258132" y="193090"/>
                </a:lnTo>
                <a:lnTo>
                  <a:pt x="4255503" y="190766"/>
                </a:lnTo>
                <a:lnTo>
                  <a:pt x="4252925" y="188442"/>
                </a:lnTo>
                <a:lnTo>
                  <a:pt x="4251642" y="185026"/>
                </a:lnTo>
                <a:lnTo>
                  <a:pt x="4251642" y="163601"/>
                </a:lnTo>
                <a:lnTo>
                  <a:pt x="4334345" y="163601"/>
                </a:lnTo>
                <a:lnTo>
                  <a:pt x="4334345" y="127406"/>
                </a:lnTo>
                <a:lnTo>
                  <a:pt x="4334345" y="116789"/>
                </a:lnTo>
                <a:close/>
              </a:path>
              <a:path w="5166359" h="230504">
                <a:moveTo>
                  <a:pt x="4513910" y="62153"/>
                </a:moveTo>
                <a:lnTo>
                  <a:pt x="4472711" y="62153"/>
                </a:lnTo>
                <a:lnTo>
                  <a:pt x="4442130" y="177634"/>
                </a:lnTo>
                <a:lnTo>
                  <a:pt x="4410799" y="62153"/>
                </a:lnTo>
                <a:lnTo>
                  <a:pt x="4368685" y="62153"/>
                </a:lnTo>
                <a:lnTo>
                  <a:pt x="4417466" y="230454"/>
                </a:lnTo>
                <a:lnTo>
                  <a:pt x="4465434" y="230454"/>
                </a:lnTo>
                <a:lnTo>
                  <a:pt x="4480649" y="177634"/>
                </a:lnTo>
                <a:lnTo>
                  <a:pt x="4513910" y="62153"/>
                </a:lnTo>
                <a:close/>
              </a:path>
              <a:path w="5166359" h="230504">
                <a:moveTo>
                  <a:pt x="4669955" y="116789"/>
                </a:moveTo>
                <a:lnTo>
                  <a:pt x="4669142" y="104622"/>
                </a:lnTo>
                <a:lnTo>
                  <a:pt x="4669028" y="103987"/>
                </a:lnTo>
                <a:lnTo>
                  <a:pt x="4667732" y="98348"/>
                </a:lnTo>
                <a:lnTo>
                  <a:pt x="4666666" y="93637"/>
                </a:lnTo>
                <a:lnTo>
                  <a:pt x="4640694" y="65722"/>
                </a:lnTo>
                <a:lnTo>
                  <a:pt x="4631258" y="63258"/>
                </a:lnTo>
                <a:lnTo>
                  <a:pt x="4631258" y="106921"/>
                </a:lnTo>
                <a:lnTo>
                  <a:pt x="4631258" y="127406"/>
                </a:lnTo>
                <a:lnTo>
                  <a:pt x="4587252" y="127406"/>
                </a:lnTo>
                <a:lnTo>
                  <a:pt x="4587291" y="106921"/>
                </a:lnTo>
                <a:lnTo>
                  <a:pt x="4588154" y="103530"/>
                </a:lnTo>
                <a:lnTo>
                  <a:pt x="4591812" y="99377"/>
                </a:lnTo>
                <a:lnTo>
                  <a:pt x="4595469" y="98348"/>
                </a:lnTo>
                <a:lnTo>
                  <a:pt x="4622635" y="98348"/>
                </a:lnTo>
                <a:lnTo>
                  <a:pt x="4625568" y="99479"/>
                </a:lnTo>
                <a:lnTo>
                  <a:pt x="4627854" y="101765"/>
                </a:lnTo>
                <a:lnTo>
                  <a:pt x="4630128" y="103987"/>
                </a:lnTo>
                <a:lnTo>
                  <a:pt x="4631258" y="106921"/>
                </a:lnTo>
                <a:lnTo>
                  <a:pt x="4631258" y="63258"/>
                </a:lnTo>
                <a:lnTo>
                  <a:pt x="4630458" y="63042"/>
                </a:lnTo>
                <a:lnTo>
                  <a:pt x="4618748" y="62153"/>
                </a:lnTo>
                <a:lnTo>
                  <a:pt x="4604093" y="62153"/>
                </a:lnTo>
                <a:lnTo>
                  <a:pt x="4561294" y="75577"/>
                </a:lnTo>
                <a:lnTo>
                  <a:pt x="4548035" y="116789"/>
                </a:lnTo>
                <a:lnTo>
                  <a:pt x="4547946" y="174294"/>
                </a:lnTo>
                <a:lnTo>
                  <a:pt x="4548860" y="187921"/>
                </a:lnTo>
                <a:lnTo>
                  <a:pt x="4570971" y="222897"/>
                </a:lnTo>
                <a:lnTo>
                  <a:pt x="4607204" y="230454"/>
                </a:lnTo>
                <a:lnTo>
                  <a:pt x="4660011" y="230454"/>
                </a:lnTo>
                <a:lnTo>
                  <a:pt x="4660011" y="194259"/>
                </a:lnTo>
                <a:lnTo>
                  <a:pt x="4598073" y="194259"/>
                </a:lnTo>
                <a:lnTo>
                  <a:pt x="4593755" y="193090"/>
                </a:lnTo>
                <a:lnTo>
                  <a:pt x="4591126" y="190766"/>
                </a:lnTo>
                <a:lnTo>
                  <a:pt x="4588535" y="188442"/>
                </a:lnTo>
                <a:lnTo>
                  <a:pt x="4587252" y="185026"/>
                </a:lnTo>
                <a:lnTo>
                  <a:pt x="4587252" y="163601"/>
                </a:lnTo>
                <a:lnTo>
                  <a:pt x="4669955" y="163601"/>
                </a:lnTo>
                <a:lnTo>
                  <a:pt x="4669955" y="127406"/>
                </a:lnTo>
                <a:lnTo>
                  <a:pt x="4669955" y="116789"/>
                </a:lnTo>
                <a:close/>
              </a:path>
              <a:path w="5166359" h="230504">
                <a:moveTo>
                  <a:pt x="4840186" y="118300"/>
                </a:moveTo>
                <a:lnTo>
                  <a:pt x="4839309" y="104838"/>
                </a:lnTo>
                <a:lnTo>
                  <a:pt x="4837811" y="98348"/>
                </a:lnTo>
                <a:lnTo>
                  <a:pt x="4836642" y="93256"/>
                </a:lnTo>
                <a:lnTo>
                  <a:pt x="4808423" y="65570"/>
                </a:lnTo>
                <a:lnTo>
                  <a:pt x="4784039" y="62153"/>
                </a:lnTo>
                <a:lnTo>
                  <a:pt x="4758144" y="62153"/>
                </a:lnTo>
                <a:lnTo>
                  <a:pt x="4751070" y="64300"/>
                </a:lnTo>
                <a:lnTo>
                  <a:pt x="4748530" y="68605"/>
                </a:lnTo>
                <a:lnTo>
                  <a:pt x="4751336" y="62153"/>
                </a:lnTo>
                <a:lnTo>
                  <a:pt x="4713554" y="62153"/>
                </a:lnTo>
                <a:lnTo>
                  <a:pt x="4713554" y="230454"/>
                </a:lnTo>
                <a:lnTo>
                  <a:pt x="4752937" y="230454"/>
                </a:lnTo>
                <a:lnTo>
                  <a:pt x="4752937" y="106540"/>
                </a:lnTo>
                <a:lnTo>
                  <a:pt x="4754003" y="104165"/>
                </a:lnTo>
                <a:lnTo>
                  <a:pt x="4758245" y="99504"/>
                </a:lnTo>
                <a:lnTo>
                  <a:pt x="4761763" y="98348"/>
                </a:lnTo>
                <a:lnTo>
                  <a:pt x="4791608" y="98348"/>
                </a:lnTo>
                <a:lnTo>
                  <a:pt x="4794999" y="99529"/>
                </a:lnTo>
                <a:lnTo>
                  <a:pt x="4797323" y="101917"/>
                </a:lnTo>
                <a:lnTo>
                  <a:pt x="4799698" y="104292"/>
                </a:lnTo>
                <a:lnTo>
                  <a:pt x="4800892" y="107683"/>
                </a:lnTo>
                <a:lnTo>
                  <a:pt x="4800892" y="230454"/>
                </a:lnTo>
                <a:lnTo>
                  <a:pt x="4840186" y="230454"/>
                </a:lnTo>
                <a:lnTo>
                  <a:pt x="4840186" y="118300"/>
                </a:lnTo>
                <a:close/>
              </a:path>
              <a:path w="5166359" h="230504">
                <a:moveTo>
                  <a:pt x="5001857" y="62153"/>
                </a:moveTo>
                <a:lnTo>
                  <a:pt x="4956480" y="62153"/>
                </a:lnTo>
                <a:lnTo>
                  <a:pt x="4956480" y="24815"/>
                </a:lnTo>
                <a:lnTo>
                  <a:pt x="4917097" y="24815"/>
                </a:lnTo>
                <a:lnTo>
                  <a:pt x="4917097" y="62153"/>
                </a:lnTo>
                <a:lnTo>
                  <a:pt x="4887582" y="62153"/>
                </a:lnTo>
                <a:lnTo>
                  <a:pt x="4887582" y="98348"/>
                </a:lnTo>
                <a:lnTo>
                  <a:pt x="4917097" y="98348"/>
                </a:lnTo>
                <a:lnTo>
                  <a:pt x="4917097" y="186664"/>
                </a:lnTo>
                <a:lnTo>
                  <a:pt x="4917732" y="195808"/>
                </a:lnTo>
                <a:lnTo>
                  <a:pt x="4939525" y="227380"/>
                </a:lnTo>
                <a:lnTo>
                  <a:pt x="4956175" y="230454"/>
                </a:lnTo>
                <a:lnTo>
                  <a:pt x="5001857" y="230454"/>
                </a:lnTo>
                <a:lnTo>
                  <a:pt x="5001857" y="194259"/>
                </a:lnTo>
                <a:lnTo>
                  <a:pt x="4960759" y="194259"/>
                </a:lnTo>
                <a:lnTo>
                  <a:pt x="4958677" y="193903"/>
                </a:lnTo>
                <a:lnTo>
                  <a:pt x="4957762" y="193192"/>
                </a:lnTo>
                <a:lnTo>
                  <a:pt x="4956911" y="192430"/>
                </a:lnTo>
                <a:lnTo>
                  <a:pt x="4956480" y="190792"/>
                </a:lnTo>
                <a:lnTo>
                  <a:pt x="4956480" y="98348"/>
                </a:lnTo>
                <a:lnTo>
                  <a:pt x="5001857" y="98348"/>
                </a:lnTo>
                <a:lnTo>
                  <a:pt x="5001857" y="62153"/>
                </a:lnTo>
                <a:close/>
              </a:path>
              <a:path w="5166359" h="230504">
                <a:moveTo>
                  <a:pt x="5166245" y="171183"/>
                </a:moveTo>
                <a:lnTo>
                  <a:pt x="5146281" y="131343"/>
                </a:lnTo>
                <a:lnTo>
                  <a:pt x="5117147" y="124599"/>
                </a:lnTo>
                <a:lnTo>
                  <a:pt x="5103774" y="124599"/>
                </a:lnTo>
                <a:lnTo>
                  <a:pt x="5101653" y="124015"/>
                </a:lnTo>
                <a:lnTo>
                  <a:pt x="5098808" y="121691"/>
                </a:lnTo>
                <a:lnTo>
                  <a:pt x="5098110" y="119773"/>
                </a:lnTo>
                <a:lnTo>
                  <a:pt x="5098110" y="103454"/>
                </a:lnTo>
                <a:lnTo>
                  <a:pt x="5098948" y="101587"/>
                </a:lnTo>
                <a:lnTo>
                  <a:pt x="5102326" y="98996"/>
                </a:lnTo>
                <a:lnTo>
                  <a:pt x="5105057" y="98348"/>
                </a:lnTo>
                <a:lnTo>
                  <a:pt x="5160022" y="98348"/>
                </a:lnTo>
                <a:lnTo>
                  <a:pt x="5160022" y="62153"/>
                </a:lnTo>
                <a:lnTo>
                  <a:pt x="5111915" y="62153"/>
                </a:lnTo>
                <a:lnTo>
                  <a:pt x="5100028" y="62826"/>
                </a:lnTo>
                <a:lnTo>
                  <a:pt x="5062296" y="87071"/>
                </a:lnTo>
                <a:lnTo>
                  <a:pt x="5058803" y="107759"/>
                </a:lnTo>
                <a:lnTo>
                  <a:pt x="5058803" y="116789"/>
                </a:lnTo>
                <a:lnTo>
                  <a:pt x="5078641" y="156375"/>
                </a:lnTo>
                <a:lnTo>
                  <a:pt x="5108499" y="162687"/>
                </a:lnTo>
                <a:lnTo>
                  <a:pt x="5124564" y="162687"/>
                </a:lnTo>
                <a:lnTo>
                  <a:pt x="5126863" y="165188"/>
                </a:lnTo>
                <a:lnTo>
                  <a:pt x="5126863" y="189242"/>
                </a:lnTo>
                <a:lnTo>
                  <a:pt x="5126101" y="191173"/>
                </a:lnTo>
                <a:lnTo>
                  <a:pt x="5124589" y="192430"/>
                </a:lnTo>
                <a:lnTo>
                  <a:pt x="5123078" y="193649"/>
                </a:lnTo>
                <a:lnTo>
                  <a:pt x="5120297" y="194259"/>
                </a:lnTo>
                <a:lnTo>
                  <a:pt x="5060404" y="194259"/>
                </a:lnTo>
                <a:lnTo>
                  <a:pt x="5060404" y="230454"/>
                </a:lnTo>
                <a:lnTo>
                  <a:pt x="5113134" y="230454"/>
                </a:lnTo>
                <a:lnTo>
                  <a:pt x="5124932" y="229743"/>
                </a:lnTo>
                <a:lnTo>
                  <a:pt x="5162728" y="204990"/>
                </a:lnTo>
                <a:lnTo>
                  <a:pt x="5166245" y="185153"/>
                </a:lnTo>
                <a:lnTo>
                  <a:pt x="5166245" y="171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166513" y="5962252"/>
            <a:ext cx="11436985" cy="18846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185"/>
              </a:spcBef>
              <a:tabLst>
                <a:tab pos="3368675" algn="l"/>
                <a:tab pos="5885815" algn="l"/>
              </a:tabLst>
            </a:pP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450" spc="-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	are</a:t>
            </a:r>
            <a:r>
              <a:rPr dirty="0" sz="24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crucial</a:t>
            </a:r>
            <a:r>
              <a:rPr dirty="0" sz="24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4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24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interaction.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They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enable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Consolas"/>
                <a:cs typeface="Consolas"/>
              </a:rPr>
              <a:t>developers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handle</a:t>
            </a:r>
            <a:r>
              <a:rPr dirty="0" sz="245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effectively,</a:t>
            </a:r>
            <a:r>
              <a:rPr dirty="0" sz="24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making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24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applications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responsive.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30">
                <a:solidFill>
                  <a:srgbClr val="FFFFFF"/>
                </a:solidFill>
                <a:latin typeface="Consolas"/>
                <a:cs typeface="Consolas"/>
              </a:rPr>
              <a:t>Understanding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dirty="0" sz="24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dirty="0" sz="2450" spc="-20">
                <a:solidFill>
                  <a:srgbClr val="FFFFFF"/>
                </a:solidFill>
                <a:latin typeface="Consolas"/>
                <a:cs typeface="Consolas"/>
              </a:rPr>
              <a:t>implement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manage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24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creating</a:t>
            </a:r>
            <a:r>
              <a:rPr dirty="0" sz="24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robust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245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applications</a:t>
            </a:r>
            <a:r>
              <a:rPr dirty="0" sz="245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dirty="0" sz="245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enhance</a:t>
            </a:r>
            <a:r>
              <a:rPr dirty="0" sz="245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24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experience.</a:t>
            </a:r>
            <a:endParaRPr sz="24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79262" y="1329738"/>
            <a:ext cx="16584930" cy="5068570"/>
            <a:chOff x="1179262" y="1329738"/>
            <a:chExt cx="16584930" cy="506857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2" y="1329738"/>
              <a:ext cx="15811499" cy="293369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346899" y="3924449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719" y="2464482"/>
                  </a:moveTo>
                  <a:lnTo>
                    <a:pt x="2203859" y="2464482"/>
                  </a:ln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346899" y="3924449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59" y="2464482"/>
                  </a:move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lnTo>
                    <a:pt x="2203859" y="2464482"/>
                  </a:lnTo>
                  <a:close/>
                </a:path>
                <a:path w="4408169" h="2465070">
                  <a:moveTo>
                    <a:pt x="2203859" y="742296"/>
                  </a:moveTo>
                  <a:lnTo>
                    <a:pt x="0" y="742296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96"/>
                  </a:lnTo>
                  <a:lnTo>
                    <a:pt x="2203859" y="742296"/>
                  </a:lnTo>
                  <a:close/>
                </a:path>
                <a:path w="4408169" h="2465070">
                  <a:moveTo>
                    <a:pt x="3883573" y="225352"/>
                  </a:moveTo>
                  <a:lnTo>
                    <a:pt x="4108927" y="450705"/>
                  </a:lnTo>
                </a:path>
                <a:path w="4408169" h="2465070">
                  <a:moveTo>
                    <a:pt x="4108207" y="225352"/>
                  </a:moveTo>
                  <a:lnTo>
                    <a:pt x="3882853" y="450705"/>
                  </a:lnTo>
                </a:path>
                <a:path w="4408169" h="2465070">
                  <a:moveTo>
                    <a:pt x="2812242" y="336949"/>
                  </a:moveTo>
                  <a:lnTo>
                    <a:pt x="3131914" y="338389"/>
                  </a:lnTo>
                </a:path>
                <a:path w="4408169" h="2465070">
                  <a:moveTo>
                    <a:pt x="3507743" y="449985"/>
                  </a:moveTo>
                  <a:lnTo>
                    <a:pt x="3395426" y="449985"/>
                  </a:lnTo>
                  <a:lnTo>
                    <a:pt x="3395426" y="225352"/>
                  </a:lnTo>
                  <a:lnTo>
                    <a:pt x="3620060" y="225352"/>
                  </a:lnTo>
                  <a:lnTo>
                    <a:pt x="3620060" y="449985"/>
                  </a:lnTo>
                  <a:lnTo>
                    <a:pt x="3507743" y="44998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5" y="505358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6" y="505358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20" y="5053584"/>
              <a:ext cx="890015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59" y="5050536"/>
              <a:ext cx="557784" cy="9540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70" y="3912900"/>
              <a:ext cx="4410059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1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1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5496" y="1785848"/>
            <a:ext cx="6395085" cy="6997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dirty="0" sz="440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440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440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400" spc="-20">
                <a:solidFill>
                  <a:srgbClr val="FFFFFF"/>
                </a:solidFill>
                <a:latin typeface="Consolas"/>
                <a:cs typeface="Consolas"/>
              </a:rPr>
              <a:t>Work</a:t>
            </a:r>
            <a:endParaRPr sz="4400">
              <a:latin typeface="Consolas"/>
              <a:cs typeface="Consola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86665" y="3401566"/>
            <a:ext cx="6228715" cy="884555"/>
            <a:chOff x="1586665" y="3401566"/>
            <a:chExt cx="6228715" cy="884555"/>
          </a:xfrm>
        </p:grpSpPr>
        <p:sp>
          <p:nvSpPr>
            <p:cNvPr id="10" name="object 10" descr=""/>
            <p:cNvSpPr/>
            <p:nvPr/>
          </p:nvSpPr>
          <p:spPr>
            <a:xfrm>
              <a:off x="4334151" y="3401566"/>
              <a:ext cx="730250" cy="146050"/>
            </a:xfrm>
            <a:custGeom>
              <a:avLst/>
              <a:gdLst/>
              <a:ahLst/>
              <a:cxnLst/>
              <a:rect l="l" t="t" r="r" b="b"/>
              <a:pathLst>
                <a:path w="730250" h="146050">
                  <a:moveTo>
                    <a:pt x="25955" y="145696"/>
                  </a:moveTo>
                  <a:lnTo>
                    <a:pt x="0" y="145696"/>
                  </a:lnTo>
                  <a:lnTo>
                    <a:pt x="35213" y="0"/>
                  </a:lnTo>
                  <a:lnTo>
                    <a:pt x="64236" y="0"/>
                  </a:lnTo>
                  <a:lnTo>
                    <a:pt x="72914" y="36555"/>
                  </a:lnTo>
                  <a:lnTo>
                    <a:pt x="49415" y="36555"/>
                  </a:lnTo>
                  <a:lnTo>
                    <a:pt x="38519" y="88031"/>
                  </a:lnTo>
                  <a:lnTo>
                    <a:pt x="85133" y="88031"/>
                  </a:lnTo>
                  <a:lnTo>
                    <a:pt x="90565" y="110914"/>
                  </a:lnTo>
                  <a:lnTo>
                    <a:pt x="33632" y="110914"/>
                  </a:lnTo>
                  <a:lnTo>
                    <a:pt x="25955" y="145696"/>
                  </a:lnTo>
                  <a:close/>
                </a:path>
                <a:path w="730250" h="146050">
                  <a:moveTo>
                    <a:pt x="85133" y="88031"/>
                  </a:moveTo>
                  <a:lnTo>
                    <a:pt x="60493" y="88031"/>
                  </a:lnTo>
                  <a:lnTo>
                    <a:pt x="49415" y="36555"/>
                  </a:lnTo>
                  <a:lnTo>
                    <a:pt x="72914" y="36555"/>
                  </a:lnTo>
                  <a:lnTo>
                    <a:pt x="85133" y="88031"/>
                  </a:lnTo>
                  <a:close/>
                </a:path>
                <a:path w="730250" h="146050">
                  <a:moveTo>
                    <a:pt x="98821" y="145696"/>
                  </a:moveTo>
                  <a:lnTo>
                    <a:pt x="72828" y="145696"/>
                  </a:lnTo>
                  <a:lnTo>
                    <a:pt x="65341" y="110914"/>
                  </a:lnTo>
                  <a:lnTo>
                    <a:pt x="90565" y="110914"/>
                  </a:lnTo>
                  <a:lnTo>
                    <a:pt x="98821" y="145696"/>
                  </a:lnTo>
                  <a:close/>
                </a:path>
                <a:path w="730250" h="146050">
                  <a:moveTo>
                    <a:pt x="153342" y="145696"/>
                  </a:moveTo>
                  <a:lnTo>
                    <a:pt x="121338" y="145696"/>
                  </a:lnTo>
                  <a:lnTo>
                    <a:pt x="121338" y="122621"/>
                  </a:lnTo>
                  <a:lnTo>
                    <a:pt x="159048" y="122621"/>
                  </a:lnTo>
                  <a:lnTo>
                    <a:pt x="162020" y="121565"/>
                  </a:lnTo>
                  <a:lnTo>
                    <a:pt x="166439" y="117344"/>
                  </a:lnTo>
                  <a:lnTo>
                    <a:pt x="167544" y="114849"/>
                  </a:lnTo>
                  <a:lnTo>
                    <a:pt x="167544" y="88591"/>
                  </a:lnTo>
                  <a:lnTo>
                    <a:pt x="166887" y="86336"/>
                  </a:lnTo>
                  <a:lnTo>
                    <a:pt x="164258" y="83202"/>
                  </a:lnTo>
                  <a:lnTo>
                    <a:pt x="162210" y="82418"/>
                  </a:lnTo>
                  <a:lnTo>
                    <a:pt x="153533" y="82418"/>
                  </a:lnTo>
                  <a:lnTo>
                    <a:pt x="145836" y="81810"/>
                  </a:lnTo>
                  <a:lnTo>
                    <a:pt x="118635" y="53430"/>
                  </a:lnTo>
                  <a:lnTo>
                    <a:pt x="118033" y="44951"/>
                  </a:lnTo>
                  <a:lnTo>
                    <a:pt x="118033" y="37467"/>
                  </a:lnTo>
                  <a:lnTo>
                    <a:pt x="140867" y="2374"/>
                  </a:lnTo>
                  <a:lnTo>
                    <a:pt x="157467" y="0"/>
                  </a:lnTo>
                  <a:lnTo>
                    <a:pt x="189652" y="0"/>
                  </a:lnTo>
                  <a:lnTo>
                    <a:pt x="189652" y="23075"/>
                  </a:lnTo>
                  <a:lnTo>
                    <a:pt x="151723" y="23075"/>
                  </a:lnTo>
                  <a:lnTo>
                    <a:pt x="148732" y="24130"/>
                  </a:lnTo>
                  <a:lnTo>
                    <a:pt x="144351" y="28320"/>
                  </a:lnTo>
                  <a:lnTo>
                    <a:pt x="143265" y="30815"/>
                  </a:lnTo>
                  <a:lnTo>
                    <a:pt x="143265" y="51635"/>
                  </a:lnTo>
                  <a:lnTo>
                    <a:pt x="144179" y="54050"/>
                  </a:lnTo>
                  <a:lnTo>
                    <a:pt x="145999" y="55937"/>
                  </a:lnTo>
                  <a:lnTo>
                    <a:pt x="147856" y="57824"/>
                  </a:lnTo>
                  <a:lnTo>
                    <a:pt x="150304" y="58767"/>
                  </a:lnTo>
                  <a:lnTo>
                    <a:pt x="159238" y="58767"/>
                  </a:lnTo>
                  <a:lnTo>
                    <a:pt x="166659" y="59346"/>
                  </a:lnTo>
                  <a:lnTo>
                    <a:pt x="192776" y="95228"/>
                  </a:lnTo>
                  <a:lnTo>
                    <a:pt x="192776" y="108228"/>
                  </a:lnTo>
                  <a:lnTo>
                    <a:pt x="169929" y="143321"/>
                  </a:lnTo>
                  <a:lnTo>
                    <a:pt x="162154" y="145102"/>
                  </a:lnTo>
                  <a:lnTo>
                    <a:pt x="153342" y="145696"/>
                  </a:lnTo>
                  <a:close/>
                </a:path>
                <a:path w="730250" h="146050">
                  <a:moveTo>
                    <a:pt x="247383" y="145696"/>
                  </a:moveTo>
                  <a:lnTo>
                    <a:pt x="222151" y="145696"/>
                  </a:lnTo>
                  <a:lnTo>
                    <a:pt x="222151" y="0"/>
                  </a:lnTo>
                  <a:lnTo>
                    <a:pt x="263356" y="0"/>
                  </a:lnTo>
                  <a:lnTo>
                    <a:pt x="271945" y="530"/>
                  </a:lnTo>
                  <a:lnTo>
                    <a:pt x="299682" y="22883"/>
                  </a:lnTo>
                  <a:lnTo>
                    <a:pt x="247383" y="22883"/>
                  </a:lnTo>
                  <a:lnTo>
                    <a:pt x="247383" y="69369"/>
                  </a:lnTo>
                  <a:lnTo>
                    <a:pt x="299604" y="69369"/>
                  </a:lnTo>
                  <a:lnTo>
                    <a:pt x="298787" y="72596"/>
                  </a:lnTo>
                  <a:lnTo>
                    <a:pt x="263737" y="92253"/>
                  </a:lnTo>
                  <a:lnTo>
                    <a:pt x="247383" y="92253"/>
                  </a:lnTo>
                  <a:lnTo>
                    <a:pt x="247383" y="145696"/>
                  </a:lnTo>
                  <a:close/>
                </a:path>
                <a:path w="730250" h="146050">
                  <a:moveTo>
                    <a:pt x="299604" y="69369"/>
                  </a:moveTo>
                  <a:lnTo>
                    <a:pt x="269576" y="69369"/>
                  </a:lnTo>
                  <a:lnTo>
                    <a:pt x="272253" y="68618"/>
                  </a:lnTo>
                  <a:lnTo>
                    <a:pt x="273719" y="67115"/>
                  </a:lnTo>
                  <a:lnTo>
                    <a:pt x="275224" y="65612"/>
                  </a:lnTo>
                  <a:lnTo>
                    <a:pt x="275977" y="62941"/>
                  </a:lnTo>
                  <a:lnTo>
                    <a:pt x="275977" y="29119"/>
                  </a:lnTo>
                  <a:lnTo>
                    <a:pt x="275224" y="26481"/>
                  </a:lnTo>
                  <a:lnTo>
                    <a:pt x="273719" y="25042"/>
                  </a:lnTo>
                  <a:lnTo>
                    <a:pt x="272253" y="23602"/>
                  </a:lnTo>
                  <a:lnTo>
                    <a:pt x="269576" y="22883"/>
                  </a:lnTo>
                  <a:lnTo>
                    <a:pt x="299682" y="22883"/>
                  </a:lnTo>
                  <a:lnTo>
                    <a:pt x="300599" y="26481"/>
                  </a:lnTo>
                  <a:lnTo>
                    <a:pt x="301209" y="34732"/>
                  </a:lnTo>
                  <a:lnTo>
                    <a:pt x="301209" y="57136"/>
                  </a:lnTo>
                  <a:lnTo>
                    <a:pt x="300603" y="65427"/>
                  </a:lnTo>
                  <a:lnTo>
                    <a:pt x="299604" y="69369"/>
                  </a:lnTo>
                  <a:close/>
                </a:path>
                <a:path w="730250" h="146050">
                  <a:moveTo>
                    <a:pt x="381581" y="145696"/>
                  </a:moveTo>
                  <a:lnTo>
                    <a:pt x="353758" y="145696"/>
                  </a:lnTo>
                  <a:lnTo>
                    <a:pt x="353758" y="117871"/>
                  </a:lnTo>
                  <a:lnTo>
                    <a:pt x="381581" y="117871"/>
                  </a:lnTo>
                  <a:lnTo>
                    <a:pt x="381581" y="145696"/>
                  </a:lnTo>
                  <a:close/>
                </a:path>
                <a:path w="730250" h="146050">
                  <a:moveTo>
                    <a:pt x="456199" y="145696"/>
                  </a:moveTo>
                  <a:lnTo>
                    <a:pt x="432158" y="145696"/>
                  </a:lnTo>
                  <a:lnTo>
                    <a:pt x="432158" y="0"/>
                  </a:lnTo>
                  <a:lnTo>
                    <a:pt x="467277" y="0"/>
                  </a:lnTo>
                  <a:lnTo>
                    <a:pt x="471359" y="18613"/>
                  </a:lnTo>
                  <a:lnTo>
                    <a:pt x="452113" y="18613"/>
                  </a:lnTo>
                  <a:lnTo>
                    <a:pt x="456199" y="145696"/>
                  </a:lnTo>
                  <a:close/>
                </a:path>
                <a:path w="730250" h="146050">
                  <a:moveTo>
                    <a:pt x="515159" y="127082"/>
                  </a:moveTo>
                  <a:lnTo>
                    <a:pt x="495147" y="127082"/>
                  </a:lnTo>
                  <a:lnTo>
                    <a:pt x="491070" y="0"/>
                  </a:lnTo>
                  <a:lnTo>
                    <a:pt x="515159" y="0"/>
                  </a:lnTo>
                  <a:lnTo>
                    <a:pt x="515159" y="127082"/>
                  </a:lnTo>
                  <a:close/>
                </a:path>
                <a:path w="730250" h="146050">
                  <a:moveTo>
                    <a:pt x="515159" y="145696"/>
                  </a:moveTo>
                  <a:lnTo>
                    <a:pt x="479802" y="145696"/>
                  </a:lnTo>
                  <a:lnTo>
                    <a:pt x="452113" y="18613"/>
                  </a:lnTo>
                  <a:lnTo>
                    <a:pt x="471359" y="18613"/>
                  </a:lnTo>
                  <a:lnTo>
                    <a:pt x="495147" y="127082"/>
                  </a:lnTo>
                  <a:lnTo>
                    <a:pt x="515159" y="127082"/>
                  </a:lnTo>
                  <a:lnTo>
                    <a:pt x="515159" y="145696"/>
                  </a:lnTo>
                  <a:close/>
                </a:path>
                <a:path w="730250" h="146050">
                  <a:moveTo>
                    <a:pt x="616734" y="145696"/>
                  </a:moveTo>
                  <a:lnTo>
                    <a:pt x="542944" y="145696"/>
                  </a:lnTo>
                  <a:lnTo>
                    <a:pt x="542944" y="0"/>
                  </a:lnTo>
                  <a:lnTo>
                    <a:pt x="616734" y="0"/>
                  </a:lnTo>
                  <a:lnTo>
                    <a:pt x="616734" y="22499"/>
                  </a:lnTo>
                  <a:lnTo>
                    <a:pt x="568185" y="22499"/>
                  </a:lnTo>
                  <a:lnTo>
                    <a:pt x="568185" y="59343"/>
                  </a:lnTo>
                  <a:lnTo>
                    <a:pt x="611838" y="59343"/>
                  </a:lnTo>
                  <a:lnTo>
                    <a:pt x="611838" y="81843"/>
                  </a:lnTo>
                  <a:lnTo>
                    <a:pt x="568185" y="81843"/>
                  </a:lnTo>
                  <a:lnTo>
                    <a:pt x="568185" y="123196"/>
                  </a:lnTo>
                  <a:lnTo>
                    <a:pt x="616734" y="123196"/>
                  </a:lnTo>
                  <a:lnTo>
                    <a:pt x="616734" y="145696"/>
                  </a:lnTo>
                  <a:close/>
                </a:path>
                <a:path w="730250" h="146050">
                  <a:moveTo>
                    <a:pt x="729672" y="23075"/>
                  </a:moveTo>
                  <a:lnTo>
                    <a:pt x="641937" y="23075"/>
                  </a:lnTo>
                  <a:lnTo>
                    <a:pt x="641937" y="0"/>
                  </a:lnTo>
                  <a:lnTo>
                    <a:pt x="729672" y="0"/>
                  </a:lnTo>
                  <a:lnTo>
                    <a:pt x="729672" y="23075"/>
                  </a:lnTo>
                  <a:close/>
                </a:path>
                <a:path w="730250" h="146050">
                  <a:moveTo>
                    <a:pt x="698449" y="145696"/>
                  </a:moveTo>
                  <a:lnTo>
                    <a:pt x="673207" y="145696"/>
                  </a:lnTo>
                  <a:lnTo>
                    <a:pt x="673207" y="23075"/>
                  </a:lnTo>
                  <a:lnTo>
                    <a:pt x="698449" y="23075"/>
                  </a:lnTo>
                  <a:lnTo>
                    <a:pt x="698449" y="145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9888" y="3630166"/>
              <a:ext cx="1559794" cy="17908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586661" y="3907586"/>
              <a:ext cx="6228715" cy="378460"/>
            </a:xfrm>
            <a:custGeom>
              <a:avLst/>
              <a:gdLst/>
              <a:ahLst/>
              <a:cxnLst/>
              <a:rect l="l" t="t" r="r" b="b"/>
              <a:pathLst>
                <a:path w="6228715" h="378460">
                  <a:moveTo>
                    <a:pt x="77139" y="272669"/>
                  </a:moveTo>
                  <a:lnTo>
                    <a:pt x="76619" y="264972"/>
                  </a:lnTo>
                  <a:lnTo>
                    <a:pt x="76542" y="264579"/>
                  </a:lnTo>
                  <a:lnTo>
                    <a:pt x="75730" y="261010"/>
                  </a:lnTo>
                  <a:lnTo>
                    <a:pt x="75057" y="258038"/>
                  </a:lnTo>
                  <a:lnTo>
                    <a:pt x="52666" y="238836"/>
                  </a:lnTo>
                  <a:lnTo>
                    <a:pt x="52666" y="266433"/>
                  </a:lnTo>
                  <a:lnTo>
                    <a:pt x="52666" y="279387"/>
                  </a:lnTo>
                  <a:lnTo>
                    <a:pt x="24853" y="279387"/>
                  </a:lnTo>
                  <a:lnTo>
                    <a:pt x="24866" y="266433"/>
                  </a:lnTo>
                  <a:lnTo>
                    <a:pt x="25425" y="264287"/>
                  </a:lnTo>
                  <a:lnTo>
                    <a:pt x="27724" y="261670"/>
                  </a:lnTo>
                  <a:lnTo>
                    <a:pt x="30048" y="261010"/>
                  </a:lnTo>
                  <a:lnTo>
                    <a:pt x="47218" y="261010"/>
                  </a:lnTo>
                  <a:lnTo>
                    <a:pt x="49072" y="261734"/>
                  </a:lnTo>
                  <a:lnTo>
                    <a:pt x="51955" y="264579"/>
                  </a:lnTo>
                  <a:lnTo>
                    <a:pt x="52666" y="266433"/>
                  </a:lnTo>
                  <a:lnTo>
                    <a:pt x="52666" y="238836"/>
                  </a:lnTo>
                  <a:lnTo>
                    <a:pt x="52158" y="238696"/>
                  </a:lnTo>
                  <a:lnTo>
                    <a:pt x="44754" y="238125"/>
                  </a:lnTo>
                  <a:lnTo>
                    <a:pt x="35496" y="238125"/>
                  </a:lnTo>
                  <a:lnTo>
                    <a:pt x="2108" y="257594"/>
                  </a:lnTo>
                  <a:lnTo>
                    <a:pt x="0" y="309029"/>
                  </a:lnTo>
                  <a:lnTo>
                    <a:pt x="584" y="317652"/>
                  </a:lnTo>
                  <a:lnTo>
                    <a:pt x="28638" y="344004"/>
                  </a:lnTo>
                  <a:lnTo>
                    <a:pt x="37465" y="344538"/>
                  </a:lnTo>
                  <a:lnTo>
                    <a:pt x="70853" y="344538"/>
                  </a:lnTo>
                  <a:lnTo>
                    <a:pt x="70853" y="321652"/>
                  </a:lnTo>
                  <a:lnTo>
                    <a:pt x="31686" y="321652"/>
                  </a:lnTo>
                  <a:lnTo>
                    <a:pt x="28956" y="320916"/>
                  </a:lnTo>
                  <a:lnTo>
                    <a:pt x="27292" y="319443"/>
                  </a:lnTo>
                  <a:lnTo>
                    <a:pt x="25666" y="317969"/>
                  </a:lnTo>
                  <a:lnTo>
                    <a:pt x="24853" y="315810"/>
                  </a:lnTo>
                  <a:lnTo>
                    <a:pt x="24853" y="302272"/>
                  </a:lnTo>
                  <a:lnTo>
                    <a:pt x="77139" y="302272"/>
                  </a:lnTo>
                  <a:lnTo>
                    <a:pt x="77139" y="279387"/>
                  </a:lnTo>
                  <a:lnTo>
                    <a:pt x="77139" y="272669"/>
                  </a:lnTo>
                  <a:close/>
                </a:path>
                <a:path w="6228715" h="378460">
                  <a:moveTo>
                    <a:pt x="192100" y="344538"/>
                  </a:moveTo>
                  <a:lnTo>
                    <a:pt x="172097" y="311581"/>
                  </a:lnTo>
                  <a:lnTo>
                    <a:pt x="158369" y="288988"/>
                  </a:lnTo>
                  <a:lnTo>
                    <a:pt x="171843" y="267004"/>
                  </a:lnTo>
                  <a:lnTo>
                    <a:pt x="189560" y="238125"/>
                  </a:lnTo>
                  <a:lnTo>
                    <a:pt x="161632" y="238125"/>
                  </a:lnTo>
                  <a:lnTo>
                    <a:pt x="144995" y="267004"/>
                  </a:lnTo>
                  <a:lnTo>
                    <a:pt x="128676" y="238125"/>
                  </a:lnTo>
                  <a:lnTo>
                    <a:pt x="99606" y="238125"/>
                  </a:lnTo>
                  <a:lnTo>
                    <a:pt x="130352" y="289750"/>
                  </a:lnTo>
                  <a:lnTo>
                    <a:pt x="97205" y="344538"/>
                  </a:lnTo>
                  <a:lnTo>
                    <a:pt x="125272" y="344538"/>
                  </a:lnTo>
                  <a:lnTo>
                    <a:pt x="144462" y="311581"/>
                  </a:lnTo>
                  <a:lnTo>
                    <a:pt x="162788" y="344538"/>
                  </a:lnTo>
                  <a:lnTo>
                    <a:pt x="192100" y="344538"/>
                  </a:lnTo>
                  <a:close/>
                </a:path>
                <a:path w="6228715" h="378460">
                  <a:moveTo>
                    <a:pt x="290842" y="273634"/>
                  </a:moveTo>
                  <a:lnTo>
                    <a:pt x="269875" y="240258"/>
                  </a:lnTo>
                  <a:lnTo>
                    <a:pt x="265988" y="239445"/>
                  </a:lnTo>
                  <a:lnTo>
                    <a:pt x="265988" y="266852"/>
                  </a:lnTo>
                  <a:lnTo>
                    <a:pt x="265988" y="315810"/>
                  </a:lnTo>
                  <a:lnTo>
                    <a:pt x="265163" y="317969"/>
                  </a:lnTo>
                  <a:lnTo>
                    <a:pt x="261874" y="320916"/>
                  </a:lnTo>
                  <a:lnTo>
                    <a:pt x="259156" y="321652"/>
                  </a:lnTo>
                  <a:lnTo>
                    <a:pt x="235673" y="321652"/>
                  </a:lnTo>
                  <a:lnTo>
                    <a:pt x="235673" y="266192"/>
                  </a:lnTo>
                  <a:lnTo>
                    <a:pt x="236347" y="264680"/>
                  </a:lnTo>
                  <a:lnTo>
                    <a:pt x="239039" y="261747"/>
                  </a:lnTo>
                  <a:lnTo>
                    <a:pt x="241261" y="261010"/>
                  </a:lnTo>
                  <a:lnTo>
                    <a:pt x="259156" y="261010"/>
                  </a:lnTo>
                  <a:lnTo>
                    <a:pt x="261874" y="261747"/>
                  </a:lnTo>
                  <a:lnTo>
                    <a:pt x="263499" y="263220"/>
                  </a:lnTo>
                  <a:lnTo>
                    <a:pt x="265163" y="264680"/>
                  </a:lnTo>
                  <a:lnTo>
                    <a:pt x="265988" y="266852"/>
                  </a:lnTo>
                  <a:lnTo>
                    <a:pt x="265988" y="239445"/>
                  </a:lnTo>
                  <a:lnTo>
                    <a:pt x="262229" y="238658"/>
                  </a:lnTo>
                  <a:lnTo>
                    <a:pt x="253377" y="238125"/>
                  </a:lnTo>
                  <a:lnTo>
                    <a:pt x="238975" y="238125"/>
                  </a:lnTo>
                  <a:lnTo>
                    <a:pt x="234492" y="239483"/>
                  </a:lnTo>
                  <a:lnTo>
                    <a:pt x="232892" y="242201"/>
                  </a:lnTo>
                  <a:lnTo>
                    <a:pt x="234670" y="238125"/>
                  </a:lnTo>
                  <a:lnTo>
                    <a:pt x="210781" y="238125"/>
                  </a:lnTo>
                  <a:lnTo>
                    <a:pt x="210781" y="377913"/>
                  </a:lnTo>
                  <a:lnTo>
                    <a:pt x="235673" y="377913"/>
                  </a:lnTo>
                  <a:lnTo>
                    <a:pt x="235673" y="344538"/>
                  </a:lnTo>
                  <a:lnTo>
                    <a:pt x="253377" y="344538"/>
                  </a:lnTo>
                  <a:lnTo>
                    <a:pt x="288493" y="324891"/>
                  </a:lnTo>
                  <a:lnTo>
                    <a:pt x="290842" y="309029"/>
                  </a:lnTo>
                  <a:lnTo>
                    <a:pt x="290842" y="273634"/>
                  </a:lnTo>
                  <a:close/>
                </a:path>
                <a:path w="6228715" h="378460">
                  <a:moveTo>
                    <a:pt x="395401" y="272669"/>
                  </a:moveTo>
                  <a:lnTo>
                    <a:pt x="370928" y="238836"/>
                  </a:lnTo>
                  <a:lnTo>
                    <a:pt x="370928" y="266433"/>
                  </a:lnTo>
                  <a:lnTo>
                    <a:pt x="370928" y="279387"/>
                  </a:lnTo>
                  <a:lnTo>
                    <a:pt x="343103" y="279387"/>
                  </a:lnTo>
                  <a:lnTo>
                    <a:pt x="343128" y="266433"/>
                  </a:lnTo>
                  <a:lnTo>
                    <a:pt x="343674" y="264287"/>
                  </a:lnTo>
                  <a:lnTo>
                    <a:pt x="345986" y="261670"/>
                  </a:lnTo>
                  <a:lnTo>
                    <a:pt x="348297" y="261010"/>
                  </a:lnTo>
                  <a:lnTo>
                    <a:pt x="365480" y="261010"/>
                  </a:lnTo>
                  <a:lnTo>
                    <a:pt x="367334" y="261734"/>
                  </a:lnTo>
                  <a:lnTo>
                    <a:pt x="370205" y="264579"/>
                  </a:lnTo>
                  <a:lnTo>
                    <a:pt x="370928" y="266433"/>
                  </a:lnTo>
                  <a:lnTo>
                    <a:pt x="370928" y="238836"/>
                  </a:lnTo>
                  <a:lnTo>
                    <a:pt x="370420" y="238696"/>
                  </a:lnTo>
                  <a:lnTo>
                    <a:pt x="363016" y="238125"/>
                  </a:lnTo>
                  <a:lnTo>
                    <a:pt x="353758" y="238125"/>
                  </a:lnTo>
                  <a:lnTo>
                    <a:pt x="320370" y="257594"/>
                  </a:lnTo>
                  <a:lnTo>
                    <a:pt x="318249" y="309029"/>
                  </a:lnTo>
                  <a:lnTo>
                    <a:pt x="318833" y="317652"/>
                  </a:lnTo>
                  <a:lnTo>
                    <a:pt x="346887" y="344004"/>
                  </a:lnTo>
                  <a:lnTo>
                    <a:pt x="355727" y="344538"/>
                  </a:lnTo>
                  <a:lnTo>
                    <a:pt x="389115" y="344538"/>
                  </a:lnTo>
                  <a:lnTo>
                    <a:pt x="389115" y="321652"/>
                  </a:lnTo>
                  <a:lnTo>
                    <a:pt x="349948" y="321652"/>
                  </a:lnTo>
                  <a:lnTo>
                    <a:pt x="347218" y="320916"/>
                  </a:lnTo>
                  <a:lnTo>
                    <a:pt x="345554" y="319443"/>
                  </a:lnTo>
                  <a:lnTo>
                    <a:pt x="343916" y="317969"/>
                  </a:lnTo>
                  <a:lnTo>
                    <a:pt x="343103" y="315810"/>
                  </a:lnTo>
                  <a:lnTo>
                    <a:pt x="343103" y="302272"/>
                  </a:lnTo>
                  <a:lnTo>
                    <a:pt x="395401" y="302272"/>
                  </a:lnTo>
                  <a:lnTo>
                    <a:pt x="395401" y="279387"/>
                  </a:lnTo>
                  <a:lnTo>
                    <a:pt x="395401" y="272669"/>
                  </a:lnTo>
                  <a:close/>
                </a:path>
                <a:path w="6228715" h="378460">
                  <a:moveTo>
                    <a:pt x="499706" y="238125"/>
                  </a:moveTo>
                  <a:lnTo>
                    <a:pt x="468249" y="238125"/>
                  </a:lnTo>
                  <a:lnTo>
                    <a:pt x="463842" y="239483"/>
                  </a:lnTo>
                  <a:lnTo>
                    <a:pt x="462140" y="242201"/>
                  </a:lnTo>
                  <a:lnTo>
                    <a:pt x="463727" y="238125"/>
                  </a:lnTo>
                  <a:lnTo>
                    <a:pt x="425538" y="238125"/>
                  </a:lnTo>
                  <a:lnTo>
                    <a:pt x="425538" y="261010"/>
                  </a:lnTo>
                  <a:lnTo>
                    <a:pt x="439877" y="261010"/>
                  </a:lnTo>
                  <a:lnTo>
                    <a:pt x="439877" y="321652"/>
                  </a:lnTo>
                  <a:lnTo>
                    <a:pt x="425538" y="321652"/>
                  </a:lnTo>
                  <a:lnTo>
                    <a:pt x="425538" y="344538"/>
                  </a:lnTo>
                  <a:lnTo>
                    <a:pt x="486130" y="344538"/>
                  </a:lnTo>
                  <a:lnTo>
                    <a:pt x="486130" y="321652"/>
                  </a:lnTo>
                  <a:lnTo>
                    <a:pt x="464731" y="321652"/>
                  </a:lnTo>
                  <a:lnTo>
                    <a:pt x="464832" y="268401"/>
                  </a:lnTo>
                  <a:lnTo>
                    <a:pt x="465582" y="266573"/>
                  </a:lnTo>
                  <a:lnTo>
                    <a:pt x="468426" y="262928"/>
                  </a:lnTo>
                  <a:lnTo>
                    <a:pt x="470573" y="262013"/>
                  </a:lnTo>
                  <a:lnTo>
                    <a:pt x="499706" y="262013"/>
                  </a:lnTo>
                  <a:lnTo>
                    <a:pt x="499706" y="242201"/>
                  </a:lnTo>
                  <a:lnTo>
                    <a:pt x="499706" y="238125"/>
                  </a:lnTo>
                  <a:close/>
                </a:path>
                <a:path w="6228715" h="378460">
                  <a:moveTo>
                    <a:pt x="582383" y="198843"/>
                  </a:moveTo>
                  <a:lnTo>
                    <a:pt x="555561" y="198843"/>
                  </a:lnTo>
                  <a:lnTo>
                    <a:pt x="555561" y="224637"/>
                  </a:lnTo>
                  <a:lnTo>
                    <a:pt x="582383" y="224637"/>
                  </a:lnTo>
                  <a:lnTo>
                    <a:pt x="582383" y="198843"/>
                  </a:lnTo>
                  <a:close/>
                </a:path>
                <a:path w="6228715" h="378460">
                  <a:moveTo>
                    <a:pt x="610489" y="321652"/>
                  </a:moveTo>
                  <a:lnTo>
                    <a:pt x="581418" y="321652"/>
                  </a:lnTo>
                  <a:lnTo>
                    <a:pt x="581418" y="238125"/>
                  </a:lnTo>
                  <a:lnTo>
                    <a:pt x="527685" y="238125"/>
                  </a:lnTo>
                  <a:lnTo>
                    <a:pt x="527685" y="261010"/>
                  </a:lnTo>
                  <a:lnTo>
                    <a:pt x="556564" y="261010"/>
                  </a:lnTo>
                  <a:lnTo>
                    <a:pt x="556564" y="344538"/>
                  </a:lnTo>
                  <a:lnTo>
                    <a:pt x="610489" y="344538"/>
                  </a:lnTo>
                  <a:lnTo>
                    <a:pt x="610489" y="321652"/>
                  </a:lnTo>
                  <a:close/>
                </a:path>
                <a:path w="6228715" h="378460">
                  <a:moveTo>
                    <a:pt x="713651" y="272669"/>
                  </a:moveTo>
                  <a:lnTo>
                    <a:pt x="713130" y="264972"/>
                  </a:lnTo>
                  <a:lnTo>
                    <a:pt x="713054" y="264579"/>
                  </a:lnTo>
                  <a:lnTo>
                    <a:pt x="712241" y="261010"/>
                  </a:lnTo>
                  <a:lnTo>
                    <a:pt x="711568" y="258038"/>
                  </a:lnTo>
                  <a:lnTo>
                    <a:pt x="689190" y="238836"/>
                  </a:lnTo>
                  <a:lnTo>
                    <a:pt x="689190" y="266433"/>
                  </a:lnTo>
                  <a:lnTo>
                    <a:pt x="689190" y="279387"/>
                  </a:lnTo>
                  <a:lnTo>
                    <a:pt x="661365" y="279387"/>
                  </a:lnTo>
                  <a:lnTo>
                    <a:pt x="661377" y="266433"/>
                  </a:lnTo>
                  <a:lnTo>
                    <a:pt x="661936" y="264287"/>
                  </a:lnTo>
                  <a:lnTo>
                    <a:pt x="664235" y="261670"/>
                  </a:lnTo>
                  <a:lnTo>
                    <a:pt x="666559" y="261010"/>
                  </a:lnTo>
                  <a:lnTo>
                    <a:pt x="683729" y="261010"/>
                  </a:lnTo>
                  <a:lnTo>
                    <a:pt x="685584" y="261734"/>
                  </a:lnTo>
                  <a:lnTo>
                    <a:pt x="688467" y="264579"/>
                  </a:lnTo>
                  <a:lnTo>
                    <a:pt x="689190" y="266433"/>
                  </a:lnTo>
                  <a:lnTo>
                    <a:pt x="689190" y="238836"/>
                  </a:lnTo>
                  <a:lnTo>
                    <a:pt x="688670" y="238696"/>
                  </a:lnTo>
                  <a:lnTo>
                    <a:pt x="681266" y="238125"/>
                  </a:lnTo>
                  <a:lnTo>
                    <a:pt x="672007" y="238125"/>
                  </a:lnTo>
                  <a:lnTo>
                    <a:pt x="638619" y="257594"/>
                  </a:lnTo>
                  <a:lnTo>
                    <a:pt x="636511" y="309029"/>
                  </a:lnTo>
                  <a:lnTo>
                    <a:pt x="637095" y="317652"/>
                  </a:lnTo>
                  <a:lnTo>
                    <a:pt x="665149" y="344004"/>
                  </a:lnTo>
                  <a:lnTo>
                    <a:pt x="673976" y="344538"/>
                  </a:lnTo>
                  <a:lnTo>
                    <a:pt x="707364" y="344538"/>
                  </a:lnTo>
                  <a:lnTo>
                    <a:pt x="707364" y="321652"/>
                  </a:lnTo>
                  <a:lnTo>
                    <a:pt x="668210" y="321652"/>
                  </a:lnTo>
                  <a:lnTo>
                    <a:pt x="665467" y="320916"/>
                  </a:lnTo>
                  <a:lnTo>
                    <a:pt x="663803" y="319443"/>
                  </a:lnTo>
                  <a:lnTo>
                    <a:pt x="662178" y="317969"/>
                  </a:lnTo>
                  <a:lnTo>
                    <a:pt x="661365" y="315810"/>
                  </a:lnTo>
                  <a:lnTo>
                    <a:pt x="661365" y="302272"/>
                  </a:lnTo>
                  <a:lnTo>
                    <a:pt x="713651" y="302272"/>
                  </a:lnTo>
                  <a:lnTo>
                    <a:pt x="713651" y="279387"/>
                  </a:lnTo>
                  <a:lnTo>
                    <a:pt x="713651" y="272669"/>
                  </a:lnTo>
                  <a:close/>
                </a:path>
                <a:path w="6228715" h="378460">
                  <a:moveTo>
                    <a:pt x="821270" y="273634"/>
                  </a:moveTo>
                  <a:lnTo>
                    <a:pt x="801179" y="240284"/>
                  </a:lnTo>
                  <a:lnTo>
                    <a:pt x="785774" y="238125"/>
                  </a:lnTo>
                  <a:lnTo>
                    <a:pt x="769391" y="238125"/>
                  </a:lnTo>
                  <a:lnTo>
                    <a:pt x="764921" y="239483"/>
                  </a:lnTo>
                  <a:lnTo>
                    <a:pt x="763320" y="242201"/>
                  </a:lnTo>
                  <a:lnTo>
                    <a:pt x="765098" y="238125"/>
                  </a:lnTo>
                  <a:lnTo>
                    <a:pt x="741197" y="238125"/>
                  </a:lnTo>
                  <a:lnTo>
                    <a:pt x="741197" y="344538"/>
                  </a:lnTo>
                  <a:lnTo>
                    <a:pt x="766102" y="344538"/>
                  </a:lnTo>
                  <a:lnTo>
                    <a:pt x="766102" y="266192"/>
                  </a:lnTo>
                  <a:lnTo>
                    <a:pt x="766775" y="264680"/>
                  </a:lnTo>
                  <a:lnTo>
                    <a:pt x="769442" y="261759"/>
                  </a:lnTo>
                  <a:lnTo>
                    <a:pt x="771677" y="261010"/>
                  </a:lnTo>
                  <a:lnTo>
                    <a:pt x="790549" y="261010"/>
                  </a:lnTo>
                  <a:lnTo>
                    <a:pt x="792695" y="261759"/>
                  </a:lnTo>
                  <a:lnTo>
                    <a:pt x="795667" y="264769"/>
                  </a:lnTo>
                  <a:lnTo>
                    <a:pt x="796417" y="266915"/>
                  </a:lnTo>
                  <a:lnTo>
                    <a:pt x="796417" y="344538"/>
                  </a:lnTo>
                  <a:lnTo>
                    <a:pt x="821270" y="344538"/>
                  </a:lnTo>
                  <a:lnTo>
                    <a:pt x="821270" y="273634"/>
                  </a:lnTo>
                  <a:close/>
                </a:path>
                <a:path w="6228715" h="378460">
                  <a:moveTo>
                    <a:pt x="920686" y="238125"/>
                  </a:moveTo>
                  <a:lnTo>
                    <a:pt x="891286" y="238125"/>
                  </a:lnTo>
                  <a:lnTo>
                    <a:pt x="882510" y="238671"/>
                  </a:lnTo>
                  <a:lnTo>
                    <a:pt x="854392" y="265099"/>
                  </a:lnTo>
                  <a:lnTo>
                    <a:pt x="853808" y="273634"/>
                  </a:lnTo>
                  <a:lnTo>
                    <a:pt x="853808" y="309029"/>
                  </a:lnTo>
                  <a:lnTo>
                    <a:pt x="874776" y="342404"/>
                  </a:lnTo>
                  <a:lnTo>
                    <a:pt x="891286" y="344538"/>
                  </a:lnTo>
                  <a:lnTo>
                    <a:pt x="920686" y="344538"/>
                  </a:lnTo>
                  <a:lnTo>
                    <a:pt x="920686" y="321652"/>
                  </a:lnTo>
                  <a:lnTo>
                    <a:pt x="885507" y="321652"/>
                  </a:lnTo>
                  <a:lnTo>
                    <a:pt x="882777" y="320916"/>
                  </a:lnTo>
                  <a:lnTo>
                    <a:pt x="881113" y="319443"/>
                  </a:lnTo>
                  <a:lnTo>
                    <a:pt x="879475" y="317969"/>
                  </a:lnTo>
                  <a:lnTo>
                    <a:pt x="878662" y="315810"/>
                  </a:lnTo>
                  <a:lnTo>
                    <a:pt x="878662" y="266852"/>
                  </a:lnTo>
                  <a:lnTo>
                    <a:pt x="879475" y="264680"/>
                  </a:lnTo>
                  <a:lnTo>
                    <a:pt x="882777" y="261747"/>
                  </a:lnTo>
                  <a:lnTo>
                    <a:pt x="885507" y="261010"/>
                  </a:lnTo>
                  <a:lnTo>
                    <a:pt x="920686" y="261010"/>
                  </a:lnTo>
                  <a:lnTo>
                    <a:pt x="920686" y="238125"/>
                  </a:lnTo>
                  <a:close/>
                </a:path>
                <a:path w="6228715" h="378460">
                  <a:moveTo>
                    <a:pt x="1031913" y="272669"/>
                  </a:moveTo>
                  <a:lnTo>
                    <a:pt x="1007440" y="238836"/>
                  </a:lnTo>
                  <a:lnTo>
                    <a:pt x="1007440" y="266433"/>
                  </a:lnTo>
                  <a:lnTo>
                    <a:pt x="1007440" y="279387"/>
                  </a:lnTo>
                  <a:lnTo>
                    <a:pt x="979614" y="279387"/>
                  </a:lnTo>
                  <a:lnTo>
                    <a:pt x="979639" y="266433"/>
                  </a:lnTo>
                  <a:lnTo>
                    <a:pt x="980198" y="264287"/>
                  </a:lnTo>
                  <a:lnTo>
                    <a:pt x="982497" y="261670"/>
                  </a:lnTo>
                  <a:lnTo>
                    <a:pt x="984821" y="261010"/>
                  </a:lnTo>
                  <a:lnTo>
                    <a:pt x="1001991" y="261010"/>
                  </a:lnTo>
                  <a:lnTo>
                    <a:pt x="1003846" y="261734"/>
                  </a:lnTo>
                  <a:lnTo>
                    <a:pt x="1006729" y="264579"/>
                  </a:lnTo>
                  <a:lnTo>
                    <a:pt x="1007440" y="266433"/>
                  </a:lnTo>
                  <a:lnTo>
                    <a:pt x="1007440" y="238836"/>
                  </a:lnTo>
                  <a:lnTo>
                    <a:pt x="1006932" y="238696"/>
                  </a:lnTo>
                  <a:lnTo>
                    <a:pt x="999528" y="238125"/>
                  </a:lnTo>
                  <a:lnTo>
                    <a:pt x="990269" y="238125"/>
                  </a:lnTo>
                  <a:lnTo>
                    <a:pt x="956881" y="257594"/>
                  </a:lnTo>
                  <a:lnTo>
                    <a:pt x="954760" y="309029"/>
                  </a:lnTo>
                  <a:lnTo>
                    <a:pt x="955344" y="317652"/>
                  </a:lnTo>
                  <a:lnTo>
                    <a:pt x="983399" y="344004"/>
                  </a:lnTo>
                  <a:lnTo>
                    <a:pt x="992238" y="344538"/>
                  </a:lnTo>
                  <a:lnTo>
                    <a:pt x="1025626" y="344538"/>
                  </a:lnTo>
                  <a:lnTo>
                    <a:pt x="1025626" y="321652"/>
                  </a:lnTo>
                  <a:lnTo>
                    <a:pt x="986459" y="321652"/>
                  </a:lnTo>
                  <a:lnTo>
                    <a:pt x="983729" y="320916"/>
                  </a:lnTo>
                  <a:lnTo>
                    <a:pt x="982065" y="319443"/>
                  </a:lnTo>
                  <a:lnTo>
                    <a:pt x="980440" y="317969"/>
                  </a:lnTo>
                  <a:lnTo>
                    <a:pt x="979614" y="315810"/>
                  </a:lnTo>
                  <a:lnTo>
                    <a:pt x="979614" y="302272"/>
                  </a:lnTo>
                  <a:lnTo>
                    <a:pt x="1031913" y="302272"/>
                  </a:lnTo>
                  <a:lnTo>
                    <a:pt x="1031913" y="279387"/>
                  </a:lnTo>
                  <a:lnTo>
                    <a:pt x="1031913" y="272669"/>
                  </a:lnTo>
                  <a:close/>
                </a:path>
                <a:path w="6228715" h="378460">
                  <a:moveTo>
                    <a:pt x="5912332" y="0"/>
                  </a:moveTo>
                  <a:lnTo>
                    <a:pt x="5887478" y="0"/>
                  </a:lnTo>
                  <a:lnTo>
                    <a:pt x="5887428" y="77622"/>
                  </a:lnTo>
                  <a:lnTo>
                    <a:pt x="5887326" y="78727"/>
                  </a:lnTo>
                  <a:lnTo>
                    <a:pt x="5886577" y="80162"/>
                  </a:lnTo>
                  <a:lnTo>
                    <a:pt x="5883986" y="82854"/>
                  </a:lnTo>
                  <a:lnTo>
                    <a:pt x="5881840" y="83527"/>
                  </a:lnTo>
                  <a:lnTo>
                    <a:pt x="5865330" y="83527"/>
                  </a:lnTo>
                  <a:lnTo>
                    <a:pt x="5863183" y="82765"/>
                  </a:lnTo>
                  <a:lnTo>
                    <a:pt x="5860199" y="79768"/>
                  </a:lnTo>
                  <a:lnTo>
                    <a:pt x="5859462" y="77622"/>
                  </a:lnTo>
                  <a:lnTo>
                    <a:pt x="5859462" y="0"/>
                  </a:lnTo>
                  <a:lnTo>
                    <a:pt x="5834608" y="0"/>
                  </a:lnTo>
                  <a:lnTo>
                    <a:pt x="5834608" y="70904"/>
                  </a:lnTo>
                  <a:lnTo>
                    <a:pt x="5835129" y="78727"/>
                  </a:lnTo>
                  <a:lnTo>
                    <a:pt x="5861888" y="105867"/>
                  </a:lnTo>
                  <a:lnTo>
                    <a:pt x="5870118" y="106413"/>
                  </a:lnTo>
                  <a:lnTo>
                    <a:pt x="5883834" y="106413"/>
                  </a:lnTo>
                  <a:lnTo>
                    <a:pt x="5888279" y="105041"/>
                  </a:lnTo>
                  <a:lnTo>
                    <a:pt x="5890158" y="102323"/>
                  </a:lnTo>
                  <a:lnTo>
                    <a:pt x="5888444" y="106413"/>
                  </a:lnTo>
                  <a:lnTo>
                    <a:pt x="5912332" y="106413"/>
                  </a:lnTo>
                  <a:lnTo>
                    <a:pt x="5912332" y="102323"/>
                  </a:lnTo>
                  <a:lnTo>
                    <a:pt x="5912332" y="83527"/>
                  </a:lnTo>
                  <a:lnTo>
                    <a:pt x="5912332" y="0"/>
                  </a:lnTo>
                  <a:close/>
                </a:path>
                <a:path w="6228715" h="378460">
                  <a:moveTo>
                    <a:pt x="6013526" y="59372"/>
                  </a:moveTo>
                  <a:lnTo>
                    <a:pt x="6010808" y="52082"/>
                  </a:lnTo>
                  <a:lnTo>
                    <a:pt x="6005373" y="47066"/>
                  </a:lnTo>
                  <a:lnTo>
                    <a:pt x="5999962" y="42011"/>
                  </a:lnTo>
                  <a:lnTo>
                    <a:pt x="5992342" y="39484"/>
                  </a:lnTo>
                  <a:lnTo>
                    <a:pt x="5974016" y="39484"/>
                  </a:lnTo>
                  <a:lnTo>
                    <a:pt x="5972683" y="39116"/>
                  </a:lnTo>
                  <a:lnTo>
                    <a:pt x="5970892" y="37642"/>
                  </a:lnTo>
                  <a:lnTo>
                    <a:pt x="5970435" y="36423"/>
                  </a:lnTo>
                  <a:lnTo>
                    <a:pt x="5970435" y="26111"/>
                  </a:lnTo>
                  <a:lnTo>
                    <a:pt x="5970968" y="24930"/>
                  </a:lnTo>
                  <a:lnTo>
                    <a:pt x="5973115" y="23304"/>
                  </a:lnTo>
                  <a:lnTo>
                    <a:pt x="5974842" y="22885"/>
                  </a:lnTo>
                  <a:lnTo>
                    <a:pt x="6009589" y="22885"/>
                  </a:lnTo>
                  <a:lnTo>
                    <a:pt x="6009589" y="0"/>
                  </a:lnTo>
                  <a:lnTo>
                    <a:pt x="5979172" y="0"/>
                  </a:lnTo>
                  <a:lnTo>
                    <a:pt x="5971654" y="431"/>
                  </a:lnTo>
                  <a:lnTo>
                    <a:pt x="5945594" y="18732"/>
                  </a:lnTo>
                  <a:lnTo>
                    <a:pt x="5945594" y="44386"/>
                  </a:lnTo>
                  <a:lnTo>
                    <a:pt x="5948273" y="51701"/>
                  </a:lnTo>
                  <a:lnTo>
                    <a:pt x="5959030" y="61201"/>
                  </a:lnTo>
                  <a:lnTo>
                    <a:pt x="5966815" y="63563"/>
                  </a:lnTo>
                  <a:lnTo>
                    <a:pt x="5987161" y="63563"/>
                  </a:lnTo>
                  <a:lnTo>
                    <a:pt x="5988621" y="65151"/>
                  </a:lnTo>
                  <a:lnTo>
                    <a:pt x="5988621" y="80352"/>
                  </a:lnTo>
                  <a:lnTo>
                    <a:pt x="5988151" y="81572"/>
                  </a:lnTo>
                  <a:lnTo>
                    <a:pt x="5987186" y="82372"/>
                  </a:lnTo>
                  <a:lnTo>
                    <a:pt x="5986221" y="83134"/>
                  </a:lnTo>
                  <a:lnTo>
                    <a:pt x="5984468" y="83527"/>
                  </a:lnTo>
                  <a:lnTo>
                    <a:pt x="5946597" y="83527"/>
                  </a:lnTo>
                  <a:lnTo>
                    <a:pt x="5946597" y="106413"/>
                  </a:lnTo>
                  <a:lnTo>
                    <a:pt x="5979947" y="106413"/>
                  </a:lnTo>
                  <a:lnTo>
                    <a:pt x="5987402" y="105956"/>
                  </a:lnTo>
                  <a:lnTo>
                    <a:pt x="6013526" y="87325"/>
                  </a:lnTo>
                  <a:lnTo>
                    <a:pt x="6013526" y="59372"/>
                  </a:lnTo>
                  <a:close/>
                </a:path>
                <a:path w="6228715" h="378460">
                  <a:moveTo>
                    <a:pt x="6124118" y="34544"/>
                  </a:moveTo>
                  <a:lnTo>
                    <a:pt x="6123597" y="26847"/>
                  </a:lnTo>
                  <a:lnTo>
                    <a:pt x="6123521" y="26454"/>
                  </a:lnTo>
                  <a:lnTo>
                    <a:pt x="6122708" y="22885"/>
                  </a:lnTo>
                  <a:lnTo>
                    <a:pt x="6122035" y="19913"/>
                  </a:lnTo>
                  <a:lnTo>
                    <a:pt x="6099657" y="698"/>
                  </a:lnTo>
                  <a:lnTo>
                    <a:pt x="6099657" y="28308"/>
                  </a:lnTo>
                  <a:lnTo>
                    <a:pt x="6099657" y="41262"/>
                  </a:lnTo>
                  <a:lnTo>
                    <a:pt x="6071819" y="41262"/>
                  </a:lnTo>
                  <a:lnTo>
                    <a:pt x="6071844" y="28308"/>
                  </a:lnTo>
                  <a:lnTo>
                    <a:pt x="6072403" y="26162"/>
                  </a:lnTo>
                  <a:lnTo>
                    <a:pt x="6074715" y="23545"/>
                  </a:lnTo>
                  <a:lnTo>
                    <a:pt x="6077026" y="22885"/>
                  </a:lnTo>
                  <a:lnTo>
                    <a:pt x="6094196" y="22885"/>
                  </a:lnTo>
                  <a:lnTo>
                    <a:pt x="6096051" y="23609"/>
                  </a:lnTo>
                  <a:lnTo>
                    <a:pt x="6098933" y="26454"/>
                  </a:lnTo>
                  <a:lnTo>
                    <a:pt x="6099657" y="28308"/>
                  </a:lnTo>
                  <a:lnTo>
                    <a:pt x="6099657" y="698"/>
                  </a:lnTo>
                  <a:lnTo>
                    <a:pt x="6099137" y="558"/>
                  </a:lnTo>
                  <a:lnTo>
                    <a:pt x="6091745" y="0"/>
                  </a:lnTo>
                  <a:lnTo>
                    <a:pt x="6082474" y="0"/>
                  </a:lnTo>
                  <a:lnTo>
                    <a:pt x="6049086" y="19469"/>
                  </a:lnTo>
                  <a:lnTo>
                    <a:pt x="6046978" y="70904"/>
                  </a:lnTo>
                  <a:lnTo>
                    <a:pt x="6047549" y="79514"/>
                  </a:lnTo>
                  <a:lnTo>
                    <a:pt x="6075616" y="105879"/>
                  </a:lnTo>
                  <a:lnTo>
                    <a:pt x="6084443" y="106413"/>
                  </a:lnTo>
                  <a:lnTo>
                    <a:pt x="6117831" y="106413"/>
                  </a:lnTo>
                  <a:lnTo>
                    <a:pt x="6117831" y="83527"/>
                  </a:lnTo>
                  <a:lnTo>
                    <a:pt x="6078677" y="83527"/>
                  </a:lnTo>
                  <a:lnTo>
                    <a:pt x="6075934" y="82791"/>
                  </a:lnTo>
                  <a:lnTo>
                    <a:pt x="6072644" y="79844"/>
                  </a:lnTo>
                  <a:lnTo>
                    <a:pt x="6071819" y="77685"/>
                  </a:lnTo>
                  <a:lnTo>
                    <a:pt x="6071819" y="64147"/>
                  </a:lnTo>
                  <a:lnTo>
                    <a:pt x="6124118" y="64147"/>
                  </a:lnTo>
                  <a:lnTo>
                    <a:pt x="6124118" y="41262"/>
                  </a:lnTo>
                  <a:lnTo>
                    <a:pt x="6124118" y="34544"/>
                  </a:lnTo>
                  <a:close/>
                </a:path>
                <a:path w="6228715" h="378460">
                  <a:moveTo>
                    <a:pt x="6228423" y="0"/>
                  </a:moveTo>
                  <a:lnTo>
                    <a:pt x="6196977" y="0"/>
                  </a:lnTo>
                  <a:lnTo>
                    <a:pt x="6192558" y="1358"/>
                  </a:lnTo>
                  <a:lnTo>
                    <a:pt x="6190869" y="4076"/>
                  </a:lnTo>
                  <a:lnTo>
                    <a:pt x="6192444" y="0"/>
                  </a:lnTo>
                  <a:lnTo>
                    <a:pt x="6154267" y="0"/>
                  </a:lnTo>
                  <a:lnTo>
                    <a:pt x="6154267" y="22885"/>
                  </a:lnTo>
                  <a:lnTo>
                    <a:pt x="6168606" y="22885"/>
                  </a:lnTo>
                  <a:lnTo>
                    <a:pt x="6168606" y="83527"/>
                  </a:lnTo>
                  <a:lnTo>
                    <a:pt x="6154267" y="83527"/>
                  </a:lnTo>
                  <a:lnTo>
                    <a:pt x="6154267" y="106413"/>
                  </a:lnTo>
                  <a:lnTo>
                    <a:pt x="6214846" y="106413"/>
                  </a:lnTo>
                  <a:lnTo>
                    <a:pt x="6214846" y="83527"/>
                  </a:lnTo>
                  <a:lnTo>
                    <a:pt x="6193460" y="83527"/>
                  </a:lnTo>
                  <a:lnTo>
                    <a:pt x="6193548" y="30276"/>
                  </a:lnTo>
                  <a:lnTo>
                    <a:pt x="6194310" y="28448"/>
                  </a:lnTo>
                  <a:lnTo>
                    <a:pt x="6195707" y="26631"/>
                  </a:lnTo>
                  <a:lnTo>
                    <a:pt x="6197155" y="24803"/>
                  </a:lnTo>
                  <a:lnTo>
                    <a:pt x="6199302" y="23888"/>
                  </a:lnTo>
                  <a:lnTo>
                    <a:pt x="6228423" y="23888"/>
                  </a:lnTo>
                  <a:lnTo>
                    <a:pt x="6228423" y="4076"/>
                  </a:lnTo>
                  <a:lnTo>
                    <a:pt x="6228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555496" y="3099936"/>
            <a:ext cx="6391275" cy="14427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5"/>
              </a:spcBef>
              <a:tabLst>
                <a:tab pos="3513454" algn="l"/>
                <a:tab pos="5634990" algn="l"/>
              </a:tabLst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15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triggered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when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interacts</a:t>
            </a:r>
            <a:r>
              <a:rPr dirty="0" sz="15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nsolas"/>
                <a:cs typeface="Consolas"/>
              </a:rPr>
              <a:t>with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elements</a:t>
            </a:r>
            <a:r>
              <a:rPr dirty="0" sz="15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like</a:t>
            </a:r>
            <a:r>
              <a:rPr dirty="0" sz="155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buttons.</a:t>
            </a:r>
            <a:r>
              <a:rPr dirty="0" sz="155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	,</a:t>
            </a:r>
            <a:r>
              <a:rPr dirty="0" sz="15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dirty="0" sz="155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155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dirty="0" sz="155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linked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30">
                <a:solidFill>
                  <a:srgbClr val="FFFFFF"/>
                </a:solidFill>
                <a:latin typeface="Consolas"/>
                <a:cs typeface="Consolas"/>
              </a:rPr>
              <a:t>server-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side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methods,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allowing</a:t>
            </a:r>
            <a:r>
              <a:rPr dirty="0" sz="15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without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needing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refresh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page.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5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process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enhances</a:t>
            </a:r>
            <a:r>
              <a:rPr dirty="0" sz="15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endParaRPr sz="1550">
              <a:latin typeface="Consolas"/>
              <a:cs typeface="Consolas"/>
            </a:endParaRPr>
          </a:p>
          <a:p>
            <a:pPr marL="12700" marR="1489710" indent="1166495">
              <a:lnSpc>
                <a:spcPct val="100800"/>
              </a:lnSpc>
            </a:pP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providing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immediate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>
                <a:solidFill>
                  <a:srgbClr val="FFFFFF"/>
                </a:solidFill>
                <a:latin typeface="Consolas"/>
                <a:cs typeface="Consolas"/>
              </a:rPr>
              <a:t>feedback</a:t>
            </a:r>
            <a:r>
              <a:rPr dirty="0" sz="15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dirty="0" sz="1550" spc="-10">
                <a:solidFill>
                  <a:srgbClr val="FFFFFF"/>
                </a:solidFill>
                <a:latin typeface="Consolas"/>
                <a:cs typeface="Consolas"/>
              </a:rPr>
              <a:t>functionality.</a:t>
            </a:r>
            <a:endParaRPr sz="1550">
              <a:latin typeface="Consolas"/>
              <a:cs typeface="Consola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805671" y="1189311"/>
            <a:ext cx="9222105" cy="8629650"/>
            <a:chOff x="8805671" y="1189311"/>
            <a:chExt cx="9222105" cy="8629650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1" y="1189311"/>
              <a:ext cx="7238999" cy="862964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4477922" y="7160681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477922" y="715996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47" y="7153778"/>
              <a:ext cx="3543299" cy="231166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117" y="2134338"/>
            <a:ext cx="496316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-70">
                <a:solidFill>
                  <a:srgbClr val="FFFFFF"/>
                </a:solidFill>
                <a:latin typeface="Consolas"/>
                <a:cs typeface="Consolas"/>
              </a:rPr>
              <a:t>Implementing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600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 spc="-7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endParaRPr sz="6000">
              <a:latin typeface="Consolas"/>
              <a:cs typeface="Consola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588896" y="4665352"/>
            <a:ext cx="2286635" cy="716280"/>
            <a:chOff x="3588896" y="4665352"/>
            <a:chExt cx="2286635" cy="716280"/>
          </a:xfrm>
        </p:grpSpPr>
        <p:sp>
          <p:nvSpPr>
            <p:cNvPr id="4" name="object 4" descr=""/>
            <p:cNvSpPr/>
            <p:nvPr/>
          </p:nvSpPr>
          <p:spPr>
            <a:xfrm>
              <a:off x="4439688" y="4665352"/>
              <a:ext cx="1435735" cy="117475"/>
            </a:xfrm>
            <a:custGeom>
              <a:avLst/>
              <a:gdLst/>
              <a:ahLst/>
              <a:cxnLst/>
              <a:rect l="l" t="t" r="r" b="b"/>
              <a:pathLst>
                <a:path w="1435735" h="117475">
                  <a:moveTo>
                    <a:pt x="20926" y="117447"/>
                  </a:moveTo>
                  <a:lnTo>
                    <a:pt x="0" y="117447"/>
                  </a:lnTo>
                  <a:lnTo>
                    <a:pt x="28384" y="0"/>
                  </a:lnTo>
                  <a:lnTo>
                    <a:pt x="51777" y="0"/>
                  </a:lnTo>
                  <a:lnTo>
                    <a:pt x="58775" y="29468"/>
                  </a:lnTo>
                  <a:lnTo>
                    <a:pt x="39833" y="29468"/>
                  </a:lnTo>
                  <a:lnTo>
                    <a:pt x="31051" y="70963"/>
                  </a:lnTo>
                  <a:lnTo>
                    <a:pt x="68628" y="70963"/>
                  </a:lnTo>
                  <a:lnTo>
                    <a:pt x="73009" y="89410"/>
                  </a:lnTo>
                  <a:lnTo>
                    <a:pt x="27108" y="89410"/>
                  </a:lnTo>
                  <a:lnTo>
                    <a:pt x="20926" y="117447"/>
                  </a:lnTo>
                  <a:close/>
                </a:path>
                <a:path w="1435735" h="117475">
                  <a:moveTo>
                    <a:pt x="68628" y="70963"/>
                  </a:moveTo>
                  <a:lnTo>
                    <a:pt x="48768" y="70963"/>
                  </a:lnTo>
                  <a:lnTo>
                    <a:pt x="39833" y="29468"/>
                  </a:lnTo>
                  <a:lnTo>
                    <a:pt x="58775" y="29468"/>
                  </a:lnTo>
                  <a:lnTo>
                    <a:pt x="68628" y="70963"/>
                  </a:lnTo>
                  <a:close/>
                </a:path>
                <a:path w="1435735" h="117475">
                  <a:moveTo>
                    <a:pt x="79667" y="117447"/>
                  </a:moveTo>
                  <a:lnTo>
                    <a:pt x="58702" y="117447"/>
                  </a:lnTo>
                  <a:lnTo>
                    <a:pt x="52673" y="89410"/>
                  </a:lnTo>
                  <a:lnTo>
                    <a:pt x="73009" y="89410"/>
                  </a:lnTo>
                  <a:lnTo>
                    <a:pt x="79667" y="117447"/>
                  </a:lnTo>
                  <a:close/>
                </a:path>
                <a:path w="1435735" h="117475">
                  <a:moveTo>
                    <a:pt x="133635" y="117447"/>
                  </a:moveTo>
                  <a:lnTo>
                    <a:pt x="97812" y="117447"/>
                  </a:lnTo>
                  <a:lnTo>
                    <a:pt x="97812" y="98845"/>
                  </a:lnTo>
                  <a:lnTo>
                    <a:pt x="128206" y="98845"/>
                  </a:lnTo>
                  <a:lnTo>
                    <a:pt x="130606" y="97995"/>
                  </a:lnTo>
                  <a:lnTo>
                    <a:pt x="134159" y="94591"/>
                  </a:lnTo>
                  <a:lnTo>
                    <a:pt x="135045" y="92581"/>
                  </a:lnTo>
                  <a:lnTo>
                    <a:pt x="135045" y="71414"/>
                  </a:lnTo>
                  <a:lnTo>
                    <a:pt x="134521" y="69597"/>
                  </a:lnTo>
                  <a:lnTo>
                    <a:pt x="132407" y="67070"/>
                  </a:lnTo>
                  <a:lnTo>
                    <a:pt x="130759" y="66438"/>
                  </a:lnTo>
                  <a:lnTo>
                    <a:pt x="115042" y="66438"/>
                  </a:lnTo>
                  <a:lnTo>
                    <a:pt x="108099" y="63822"/>
                  </a:lnTo>
                  <a:lnTo>
                    <a:pt x="97726" y="53354"/>
                  </a:lnTo>
                  <a:lnTo>
                    <a:pt x="95135" y="45903"/>
                  </a:lnTo>
                  <a:lnTo>
                    <a:pt x="95135" y="20277"/>
                  </a:lnTo>
                  <a:lnTo>
                    <a:pt x="97926" y="12761"/>
                  </a:lnTo>
                  <a:lnTo>
                    <a:pt x="109089" y="2552"/>
                  </a:lnTo>
                  <a:lnTo>
                    <a:pt x="116900" y="0"/>
                  </a:lnTo>
                  <a:lnTo>
                    <a:pt x="152876" y="0"/>
                  </a:lnTo>
                  <a:lnTo>
                    <a:pt x="152876" y="18601"/>
                  </a:lnTo>
                  <a:lnTo>
                    <a:pt x="122301" y="18601"/>
                  </a:lnTo>
                  <a:lnTo>
                    <a:pt x="119891" y="19452"/>
                  </a:lnTo>
                  <a:lnTo>
                    <a:pt x="116357" y="22829"/>
                  </a:lnTo>
                  <a:lnTo>
                    <a:pt x="115481" y="24840"/>
                  </a:lnTo>
                  <a:lnTo>
                    <a:pt x="115481" y="41624"/>
                  </a:lnTo>
                  <a:lnTo>
                    <a:pt x="116214" y="43570"/>
                  </a:lnTo>
                  <a:lnTo>
                    <a:pt x="119176" y="46612"/>
                  </a:lnTo>
                  <a:lnTo>
                    <a:pt x="121158" y="47373"/>
                  </a:lnTo>
                  <a:lnTo>
                    <a:pt x="136788" y="47373"/>
                  </a:lnTo>
                  <a:lnTo>
                    <a:pt x="143398" y="49861"/>
                  </a:lnTo>
                  <a:lnTo>
                    <a:pt x="152990" y="59812"/>
                  </a:lnTo>
                  <a:lnTo>
                    <a:pt x="155373" y="67070"/>
                  </a:lnTo>
                  <a:lnTo>
                    <a:pt x="155390" y="97170"/>
                  </a:lnTo>
                  <a:lnTo>
                    <a:pt x="152590" y="104685"/>
                  </a:lnTo>
                  <a:lnTo>
                    <a:pt x="141427" y="114894"/>
                  </a:lnTo>
                  <a:lnTo>
                    <a:pt x="133635" y="117447"/>
                  </a:lnTo>
                  <a:close/>
                </a:path>
                <a:path w="1435735" h="117475">
                  <a:moveTo>
                    <a:pt x="199405" y="117447"/>
                  </a:moveTo>
                  <a:lnTo>
                    <a:pt x="179060" y="117447"/>
                  </a:lnTo>
                  <a:lnTo>
                    <a:pt x="179060" y="0"/>
                  </a:lnTo>
                  <a:lnTo>
                    <a:pt x="222084" y="0"/>
                  </a:lnTo>
                  <a:lnTo>
                    <a:pt x="229609" y="2281"/>
                  </a:lnTo>
                  <a:lnTo>
                    <a:pt x="240153" y="11382"/>
                  </a:lnTo>
                  <a:lnTo>
                    <a:pt x="242792" y="18433"/>
                  </a:lnTo>
                  <a:lnTo>
                    <a:pt x="199405" y="18446"/>
                  </a:lnTo>
                  <a:lnTo>
                    <a:pt x="199405" y="55919"/>
                  </a:lnTo>
                  <a:lnTo>
                    <a:pt x="242664" y="55919"/>
                  </a:lnTo>
                  <a:lnTo>
                    <a:pt x="240191" y="62674"/>
                  </a:lnTo>
                  <a:lnTo>
                    <a:pt x="229781" y="72032"/>
                  </a:lnTo>
                  <a:lnTo>
                    <a:pt x="222313" y="74366"/>
                  </a:lnTo>
                  <a:lnTo>
                    <a:pt x="199405" y="74366"/>
                  </a:lnTo>
                  <a:lnTo>
                    <a:pt x="199405" y="117447"/>
                  </a:lnTo>
                  <a:close/>
                </a:path>
                <a:path w="1435735" h="117475">
                  <a:moveTo>
                    <a:pt x="242664" y="55919"/>
                  </a:moveTo>
                  <a:lnTo>
                    <a:pt x="217303" y="55919"/>
                  </a:lnTo>
                  <a:lnTo>
                    <a:pt x="219456" y="55313"/>
                  </a:lnTo>
                  <a:lnTo>
                    <a:pt x="221846" y="52890"/>
                  </a:lnTo>
                  <a:lnTo>
                    <a:pt x="222456" y="50737"/>
                  </a:lnTo>
                  <a:lnTo>
                    <a:pt x="222456" y="23473"/>
                  </a:lnTo>
                  <a:lnTo>
                    <a:pt x="221846" y="21346"/>
                  </a:lnTo>
                  <a:lnTo>
                    <a:pt x="219456" y="19026"/>
                  </a:lnTo>
                  <a:lnTo>
                    <a:pt x="217303" y="18446"/>
                  </a:lnTo>
                  <a:lnTo>
                    <a:pt x="242792" y="18446"/>
                  </a:lnTo>
                  <a:lnTo>
                    <a:pt x="242792" y="55571"/>
                  </a:lnTo>
                  <a:lnTo>
                    <a:pt x="242664" y="55919"/>
                  </a:lnTo>
                  <a:close/>
                </a:path>
                <a:path w="1435735" h="117475">
                  <a:moveTo>
                    <a:pt x="307581" y="117447"/>
                  </a:moveTo>
                  <a:lnTo>
                    <a:pt x="285149" y="117447"/>
                  </a:lnTo>
                  <a:lnTo>
                    <a:pt x="285149" y="95017"/>
                  </a:lnTo>
                  <a:lnTo>
                    <a:pt x="307581" y="95017"/>
                  </a:lnTo>
                  <a:lnTo>
                    <a:pt x="307581" y="117447"/>
                  </a:lnTo>
                  <a:close/>
                </a:path>
                <a:path w="1435735" h="117475">
                  <a:moveTo>
                    <a:pt x="367722" y="117447"/>
                  </a:moveTo>
                  <a:lnTo>
                    <a:pt x="348348" y="117447"/>
                  </a:lnTo>
                  <a:lnTo>
                    <a:pt x="348348" y="0"/>
                  </a:lnTo>
                  <a:lnTo>
                    <a:pt x="376656" y="0"/>
                  </a:lnTo>
                  <a:lnTo>
                    <a:pt x="379947" y="15004"/>
                  </a:lnTo>
                  <a:lnTo>
                    <a:pt x="364436" y="15004"/>
                  </a:lnTo>
                  <a:lnTo>
                    <a:pt x="367722" y="117447"/>
                  </a:lnTo>
                  <a:close/>
                </a:path>
                <a:path w="1435735" h="117475">
                  <a:moveTo>
                    <a:pt x="415251" y="102442"/>
                  </a:moveTo>
                  <a:lnTo>
                    <a:pt x="399126" y="102442"/>
                  </a:lnTo>
                  <a:lnTo>
                    <a:pt x="395830" y="0"/>
                  </a:lnTo>
                  <a:lnTo>
                    <a:pt x="415251" y="0"/>
                  </a:lnTo>
                  <a:lnTo>
                    <a:pt x="415251" y="102442"/>
                  </a:lnTo>
                  <a:close/>
                </a:path>
                <a:path w="1435735" h="117475">
                  <a:moveTo>
                    <a:pt x="415251" y="117447"/>
                  </a:moveTo>
                  <a:lnTo>
                    <a:pt x="386743" y="117447"/>
                  </a:lnTo>
                  <a:lnTo>
                    <a:pt x="364436" y="15004"/>
                  </a:lnTo>
                  <a:lnTo>
                    <a:pt x="379947" y="15004"/>
                  </a:lnTo>
                  <a:lnTo>
                    <a:pt x="399126" y="102442"/>
                  </a:lnTo>
                  <a:lnTo>
                    <a:pt x="415251" y="102442"/>
                  </a:lnTo>
                  <a:lnTo>
                    <a:pt x="415251" y="117447"/>
                  </a:lnTo>
                  <a:close/>
                </a:path>
                <a:path w="1435735" h="117475">
                  <a:moveTo>
                    <a:pt x="497119" y="117447"/>
                  </a:moveTo>
                  <a:lnTo>
                    <a:pt x="437645" y="117447"/>
                  </a:lnTo>
                  <a:lnTo>
                    <a:pt x="437645" y="0"/>
                  </a:lnTo>
                  <a:lnTo>
                    <a:pt x="497119" y="0"/>
                  </a:lnTo>
                  <a:lnTo>
                    <a:pt x="497119" y="18137"/>
                  </a:lnTo>
                  <a:lnTo>
                    <a:pt x="457990" y="18137"/>
                  </a:lnTo>
                  <a:lnTo>
                    <a:pt x="457990" y="47837"/>
                  </a:lnTo>
                  <a:lnTo>
                    <a:pt x="493175" y="47837"/>
                  </a:lnTo>
                  <a:lnTo>
                    <a:pt x="493175" y="65974"/>
                  </a:lnTo>
                  <a:lnTo>
                    <a:pt x="457990" y="65974"/>
                  </a:lnTo>
                  <a:lnTo>
                    <a:pt x="457990" y="99309"/>
                  </a:lnTo>
                  <a:lnTo>
                    <a:pt x="497119" y="99309"/>
                  </a:lnTo>
                  <a:lnTo>
                    <a:pt x="497119" y="117447"/>
                  </a:lnTo>
                  <a:close/>
                </a:path>
                <a:path w="1435735" h="117475">
                  <a:moveTo>
                    <a:pt x="588159" y="18601"/>
                  </a:moveTo>
                  <a:lnTo>
                    <a:pt x="517436" y="18601"/>
                  </a:lnTo>
                  <a:lnTo>
                    <a:pt x="517436" y="0"/>
                  </a:lnTo>
                  <a:lnTo>
                    <a:pt x="588159" y="0"/>
                  </a:lnTo>
                  <a:lnTo>
                    <a:pt x="588159" y="18601"/>
                  </a:lnTo>
                  <a:close/>
                </a:path>
                <a:path w="1435735" h="117475">
                  <a:moveTo>
                    <a:pt x="562984" y="117447"/>
                  </a:moveTo>
                  <a:lnTo>
                    <a:pt x="542648" y="117447"/>
                  </a:lnTo>
                  <a:lnTo>
                    <a:pt x="542648" y="18601"/>
                  </a:lnTo>
                  <a:lnTo>
                    <a:pt x="562984" y="18601"/>
                  </a:lnTo>
                  <a:lnTo>
                    <a:pt x="562984" y="117447"/>
                  </a:lnTo>
                  <a:close/>
                </a:path>
                <a:path w="1435735" h="117475">
                  <a:moveTo>
                    <a:pt x="716260" y="117447"/>
                  </a:moveTo>
                  <a:lnTo>
                    <a:pt x="691467" y="117447"/>
                  </a:lnTo>
                  <a:lnTo>
                    <a:pt x="685780" y="0"/>
                  </a:lnTo>
                  <a:lnTo>
                    <a:pt x="704078" y="0"/>
                  </a:lnTo>
                  <a:lnTo>
                    <a:pt x="705697" y="102288"/>
                  </a:lnTo>
                  <a:lnTo>
                    <a:pt x="719628" y="102288"/>
                  </a:lnTo>
                  <a:lnTo>
                    <a:pt x="716260" y="117447"/>
                  </a:lnTo>
                  <a:close/>
                </a:path>
                <a:path w="1435735" h="117475">
                  <a:moveTo>
                    <a:pt x="756442" y="102288"/>
                  </a:moveTo>
                  <a:lnTo>
                    <a:pt x="742130" y="102288"/>
                  </a:lnTo>
                  <a:lnTo>
                    <a:pt x="743912" y="0"/>
                  </a:lnTo>
                  <a:lnTo>
                    <a:pt x="761428" y="0"/>
                  </a:lnTo>
                  <a:lnTo>
                    <a:pt x="756442" y="102288"/>
                  </a:lnTo>
                  <a:close/>
                </a:path>
                <a:path w="1435735" h="117475">
                  <a:moveTo>
                    <a:pt x="719628" y="102288"/>
                  </a:moveTo>
                  <a:lnTo>
                    <a:pt x="705697" y="102288"/>
                  </a:lnTo>
                  <a:lnTo>
                    <a:pt x="716299" y="46715"/>
                  </a:lnTo>
                  <a:lnTo>
                    <a:pt x="731224" y="46715"/>
                  </a:lnTo>
                  <a:lnTo>
                    <a:pt x="738753" y="85078"/>
                  </a:lnTo>
                  <a:lnTo>
                    <a:pt x="723452" y="85078"/>
                  </a:lnTo>
                  <a:lnTo>
                    <a:pt x="719628" y="102288"/>
                  </a:lnTo>
                  <a:close/>
                </a:path>
                <a:path w="1435735" h="117475">
                  <a:moveTo>
                    <a:pt x="755703" y="117447"/>
                  </a:moveTo>
                  <a:lnTo>
                    <a:pt x="729910" y="117447"/>
                  </a:lnTo>
                  <a:lnTo>
                    <a:pt x="723452" y="85078"/>
                  </a:lnTo>
                  <a:lnTo>
                    <a:pt x="738753" y="85078"/>
                  </a:lnTo>
                  <a:lnTo>
                    <a:pt x="742130" y="102288"/>
                  </a:lnTo>
                  <a:lnTo>
                    <a:pt x="756442" y="102288"/>
                  </a:lnTo>
                  <a:lnTo>
                    <a:pt x="755703" y="117447"/>
                  </a:lnTo>
                  <a:close/>
                </a:path>
                <a:path w="1435735" h="117475">
                  <a:moveTo>
                    <a:pt x="835371" y="117447"/>
                  </a:moveTo>
                  <a:lnTo>
                    <a:pt x="798328" y="117447"/>
                  </a:lnTo>
                  <a:lnTo>
                    <a:pt x="790755" y="115165"/>
                  </a:lnTo>
                  <a:lnTo>
                    <a:pt x="780754" y="106013"/>
                  </a:lnTo>
                  <a:lnTo>
                    <a:pt x="778343" y="99000"/>
                  </a:lnTo>
                  <a:lnTo>
                    <a:pt x="778319" y="50119"/>
                  </a:lnTo>
                  <a:lnTo>
                    <a:pt x="780526" y="43054"/>
                  </a:lnTo>
                  <a:lnTo>
                    <a:pt x="789622" y="33954"/>
                  </a:lnTo>
                  <a:lnTo>
                    <a:pt x="796899" y="31672"/>
                  </a:lnTo>
                  <a:lnTo>
                    <a:pt x="822798" y="31672"/>
                  </a:lnTo>
                  <a:lnTo>
                    <a:pt x="829256" y="34095"/>
                  </a:lnTo>
                  <a:lnTo>
                    <a:pt x="838200" y="43789"/>
                  </a:lnTo>
                  <a:lnTo>
                    <a:pt x="840265" y="50119"/>
                  </a:lnTo>
                  <a:lnTo>
                    <a:pt x="802481" y="50119"/>
                  </a:lnTo>
                  <a:lnTo>
                    <a:pt x="800604" y="50647"/>
                  </a:lnTo>
                  <a:lnTo>
                    <a:pt x="798756" y="52761"/>
                  </a:lnTo>
                  <a:lnTo>
                    <a:pt x="798310" y="54489"/>
                  </a:lnTo>
                  <a:lnTo>
                    <a:pt x="798290" y="64930"/>
                  </a:lnTo>
                  <a:lnTo>
                    <a:pt x="840438" y="64930"/>
                  </a:lnTo>
                  <a:lnTo>
                    <a:pt x="840438" y="83377"/>
                  </a:lnTo>
                  <a:lnTo>
                    <a:pt x="798290" y="83377"/>
                  </a:lnTo>
                  <a:lnTo>
                    <a:pt x="798290" y="94295"/>
                  </a:lnTo>
                  <a:lnTo>
                    <a:pt x="798947" y="96035"/>
                  </a:lnTo>
                  <a:lnTo>
                    <a:pt x="801604" y="98407"/>
                  </a:lnTo>
                  <a:lnTo>
                    <a:pt x="803805" y="99000"/>
                  </a:lnTo>
                  <a:lnTo>
                    <a:pt x="835371" y="99000"/>
                  </a:lnTo>
                  <a:lnTo>
                    <a:pt x="835371" y="117447"/>
                  </a:lnTo>
                  <a:close/>
                </a:path>
                <a:path w="1435735" h="117475">
                  <a:moveTo>
                    <a:pt x="840438" y="64930"/>
                  </a:moveTo>
                  <a:lnTo>
                    <a:pt x="820721" y="64930"/>
                  </a:lnTo>
                  <a:lnTo>
                    <a:pt x="820721" y="54489"/>
                  </a:lnTo>
                  <a:lnTo>
                    <a:pt x="820140" y="52993"/>
                  </a:lnTo>
                  <a:lnTo>
                    <a:pt x="817816" y="50699"/>
                  </a:lnTo>
                  <a:lnTo>
                    <a:pt x="816321" y="50119"/>
                  </a:lnTo>
                  <a:lnTo>
                    <a:pt x="840265" y="50119"/>
                  </a:lnTo>
                  <a:lnTo>
                    <a:pt x="840328" y="50312"/>
                  </a:lnTo>
                  <a:lnTo>
                    <a:pt x="840438" y="64930"/>
                  </a:lnTo>
                  <a:close/>
                </a:path>
                <a:path w="1435735" h="117475">
                  <a:moveTo>
                    <a:pt x="907037" y="117447"/>
                  </a:moveTo>
                  <a:lnTo>
                    <a:pt x="862641" y="117447"/>
                  </a:lnTo>
                  <a:lnTo>
                    <a:pt x="862641" y="0"/>
                  </a:lnTo>
                  <a:lnTo>
                    <a:pt x="882719" y="0"/>
                  </a:lnTo>
                  <a:lnTo>
                    <a:pt x="882443" y="32445"/>
                  </a:lnTo>
                  <a:lnTo>
                    <a:pt x="909694" y="32445"/>
                  </a:lnTo>
                  <a:lnTo>
                    <a:pt x="914714" y="33967"/>
                  </a:lnTo>
                  <a:lnTo>
                    <a:pt x="919686" y="38556"/>
                  </a:lnTo>
                  <a:lnTo>
                    <a:pt x="924687" y="43119"/>
                  </a:lnTo>
                  <a:lnTo>
                    <a:pt x="927107" y="50119"/>
                  </a:lnTo>
                  <a:lnTo>
                    <a:pt x="887215" y="50119"/>
                  </a:lnTo>
                  <a:lnTo>
                    <a:pt x="885424" y="50711"/>
                  </a:lnTo>
                  <a:lnTo>
                    <a:pt x="883253" y="53083"/>
                  </a:lnTo>
                  <a:lnTo>
                    <a:pt x="882719" y="54295"/>
                  </a:lnTo>
                  <a:lnTo>
                    <a:pt x="882719" y="99000"/>
                  </a:lnTo>
                  <a:lnTo>
                    <a:pt x="927069" y="99000"/>
                  </a:lnTo>
                  <a:lnTo>
                    <a:pt x="924658" y="105883"/>
                  </a:lnTo>
                  <a:lnTo>
                    <a:pt x="914581" y="115139"/>
                  </a:lnTo>
                  <a:lnTo>
                    <a:pt x="907037" y="117447"/>
                  </a:lnTo>
                  <a:close/>
                </a:path>
                <a:path w="1435735" h="117475">
                  <a:moveTo>
                    <a:pt x="909694" y="32445"/>
                  </a:moveTo>
                  <a:lnTo>
                    <a:pt x="882443" y="32445"/>
                  </a:lnTo>
                  <a:lnTo>
                    <a:pt x="882910" y="31930"/>
                  </a:lnTo>
                  <a:lnTo>
                    <a:pt x="885863" y="31672"/>
                  </a:lnTo>
                  <a:lnTo>
                    <a:pt x="907141" y="31672"/>
                  </a:lnTo>
                  <a:lnTo>
                    <a:pt x="909694" y="32445"/>
                  </a:lnTo>
                  <a:close/>
                </a:path>
                <a:path w="1435735" h="117475">
                  <a:moveTo>
                    <a:pt x="927069" y="99000"/>
                  </a:moveTo>
                  <a:lnTo>
                    <a:pt x="901636" y="99000"/>
                  </a:lnTo>
                  <a:lnTo>
                    <a:pt x="903827" y="98407"/>
                  </a:lnTo>
                  <a:lnTo>
                    <a:pt x="906484" y="96035"/>
                  </a:lnTo>
                  <a:lnTo>
                    <a:pt x="907151" y="94295"/>
                  </a:lnTo>
                  <a:lnTo>
                    <a:pt x="907151" y="54824"/>
                  </a:lnTo>
                  <a:lnTo>
                    <a:pt x="906484" y="53083"/>
                  </a:lnTo>
                  <a:lnTo>
                    <a:pt x="903827" y="50711"/>
                  </a:lnTo>
                  <a:lnTo>
                    <a:pt x="901636" y="50119"/>
                  </a:lnTo>
                  <a:lnTo>
                    <a:pt x="927107" y="50119"/>
                  </a:lnTo>
                  <a:lnTo>
                    <a:pt x="927069" y="99000"/>
                  </a:lnTo>
                  <a:close/>
                </a:path>
                <a:path w="1435735" h="117475">
                  <a:moveTo>
                    <a:pt x="1057065" y="117447"/>
                  </a:moveTo>
                  <a:lnTo>
                    <a:pt x="1036681" y="117447"/>
                  </a:lnTo>
                  <a:lnTo>
                    <a:pt x="1036681" y="0"/>
                  </a:lnTo>
                  <a:lnTo>
                    <a:pt x="1096156" y="0"/>
                  </a:lnTo>
                  <a:lnTo>
                    <a:pt x="1096156" y="18137"/>
                  </a:lnTo>
                  <a:lnTo>
                    <a:pt x="1057065" y="18137"/>
                  </a:lnTo>
                  <a:lnTo>
                    <a:pt x="1057065" y="49422"/>
                  </a:lnTo>
                  <a:lnTo>
                    <a:pt x="1092212" y="49422"/>
                  </a:lnTo>
                  <a:lnTo>
                    <a:pt x="1092212" y="67559"/>
                  </a:lnTo>
                  <a:lnTo>
                    <a:pt x="1057065" y="67559"/>
                  </a:lnTo>
                  <a:lnTo>
                    <a:pt x="1057065" y="117447"/>
                  </a:lnTo>
                  <a:close/>
                </a:path>
                <a:path w="1435735" h="117475">
                  <a:moveTo>
                    <a:pt x="1164031" y="117447"/>
                  </a:moveTo>
                  <a:lnTo>
                    <a:pt x="1138732" y="117447"/>
                  </a:lnTo>
                  <a:lnTo>
                    <a:pt x="1131189" y="115139"/>
                  </a:lnTo>
                  <a:lnTo>
                    <a:pt x="1121083" y="105883"/>
                  </a:lnTo>
                  <a:lnTo>
                    <a:pt x="1118680" y="99000"/>
                  </a:lnTo>
                  <a:lnTo>
                    <a:pt x="1118680" y="50119"/>
                  </a:lnTo>
                  <a:lnTo>
                    <a:pt x="1121083" y="43248"/>
                  </a:lnTo>
                  <a:lnTo>
                    <a:pt x="1131189" y="33992"/>
                  </a:lnTo>
                  <a:lnTo>
                    <a:pt x="1138732" y="31672"/>
                  </a:lnTo>
                  <a:lnTo>
                    <a:pt x="1164031" y="31672"/>
                  </a:lnTo>
                  <a:lnTo>
                    <a:pt x="1171594" y="33992"/>
                  </a:lnTo>
                  <a:lnTo>
                    <a:pt x="1181700" y="43248"/>
                  </a:lnTo>
                  <a:lnTo>
                    <a:pt x="1184102" y="50119"/>
                  </a:lnTo>
                  <a:lnTo>
                    <a:pt x="1144104" y="50119"/>
                  </a:lnTo>
                  <a:lnTo>
                    <a:pt x="1141904" y="50711"/>
                  </a:lnTo>
                  <a:lnTo>
                    <a:pt x="1139247" y="53083"/>
                  </a:lnTo>
                  <a:lnTo>
                    <a:pt x="1138589" y="54824"/>
                  </a:lnTo>
                  <a:lnTo>
                    <a:pt x="1138589" y="94295"/>
                  </a:lnTo>
                  <a:lnTo>
                    <a:pt x="1139247" y="96035"/>
                  </a:lnTo>
                  <a:lnTo>
                    <a:pt x="1141904" y="98407"/>
                  </a:lnTo>
                  <a:lnTo>
                    <a:pt x="1144104" y="99000"/>
                  </a:lnTo>
                  <a:lnTo>
                    <a:pt x="1184102" y="99000"/>
                  </a:lnTo>
                  <a:lnTo>
                    <a:pt x="1181700" y="105883"/>
                  </a:lnTo>
                  <a:lnTo>
                    <a:pt x="1171594" y="115139"/>
                  </a:lnTo>
                  <a:lnTo>
                    <a:pt x="1164031" y="117447"/>
                  </a:lnTo>
                  <a:close/>
                </a:path>
                <a:path w="1435735" h="117475">
                  <a:moveTo>
                    <a:pt x="1184102" y="99000"/>
                  </a:moveTo>
                  <a:lnTo>
                    <a:pt x="1158659" y="99000"/>
                  </a:lnTo>
                  <a:lnTo>
                    <a:pt x="1160868" y="98407"/>
                  </a:lnTo>
                  <a:lnTo>
                    <a:pt x="1163516" y="96035"/>
                  </a:lnTo>
                  <a:lnTo>
                    <a:pt x="1164193" y="94295"/>
                  </a:lnTo>
                  <a:lnTo>
                    <a:pt x="1164193" y="54824"/>
                  </a:lnTo>
                  <a:lnTo>
                    <a:pt x="1163516" y="53083"/>
                  </a:lnTo>
                  <a:lnTo>
                    <a:pt x="1160868" y="50711"/>
                  </a:lnTo>
                  <a:lnTo>
                    <a:pt x="1158659" y="50119"/>
                  </a:lnTo>
                  <a:lnTo>
                    <a:pt x="1184102" y="50119"/>
                  </a:lnTo>
                  <a:lnTo>
                    <a:pt x="1184102" y="99000"/>
                  </a:lnTo>
                  <a:close/>
                </a:path>
                <a:path w="1435735" h="117475">
                  <a:moveTo>
                    <a:pt x="1238373" y="99000"/>
                  </a:moveTo>
                  <a:lnTo>
                    <a:pt x="1218333" y="99000"/>
                  </a:lnTo>
                  <a:lnTo>
                    <a:pt x="1218333" y="50119"/>
                  </a:lnTo>
                  <a:lnTo>
                    <a:pt x="1206769" y="50119"/>
                  </a:lnTo>
                  <a:lnTo>
                    <a:pt x="1206769" y="31672"/>
                  </a:lnTo>
                  <a:lnTo>
                    <a:pt x="1237554" y="31672"/>
                  </a:lnTo>
                  <a:lnTo>
                    <a:pt x="1236278" y="34959"/>
                  </a:lnTo>
                  <a:lnTo>
                    <a:pt x="1266558" y="34959"/>
                  </a:lnTo>
                  <a:lnTo>
                    <a:pt x="1266558" y="50931"/>
                  </a:lnTo>
                  <a:lnTo>
                    <a:pt x="1243079" y="50931"/>
                  </a:lnTo>
                  <a:lnTo>
                    <a:pt x="1241345" y="51665"/>
                  </a:lnTo>
                  <a:lnTo>
                    <a:pt x="1239050" y="54604"/>
                  </a:lnTo>
                  <a:lnTo>
                    <a:pt x="1238450" y="56074"/>
                  </a:lnTo>
                  <a:lnTo>
                    <a:pt x="1238373" y="99000"/>
                  </a:lnTo>
                  <a:close/>
                </a:path>
                <a:path w="1435735" h="117475">
                  <a:moveTo>
                    <a:pt x="1266558" y="34959"/>
                  </a:moveTo>
                  <a:lnTo>
                    <a:pt x="1236278" y="34959"/>
                  </a:lnTo>
                  <a:lnTo>
                    <a:pt x="1237649" y="32768"/>
                  </a:lnTo>
                  <a:lnTo>
                    <a:pt x="1241202" y="31672"/>
                  </a:lnTo>
                  <a:lnTo>
                    <a:pt x="1266558" y="31672"/>
                  </a:lnTo>
                  <a:lnTo>
                    <a:pt x="1266558" y="34959"/>
                  </a:lnTo>
                  <a:close/>
                </a:path>
                <a:path w="1435735" h="117475">
                  <a:moveTo>
                    <a:pt x="1255614" y="117447"/>
                  </a:moveTo>
                  <a:lnTo>
                    <a:pt x="1206769" y="117447"/>
                  </a:lnTo>
                  <a:lnTo>
                    <a:pt x="1206769" y="99000"/>
                  </a:lnTo>
                  <a:lnTo>
                    <a:pt x="1255614" y="99000"/>
                  </a:lnTo>
                  <a:lnTo>
                    <a:pt x="1255614" y="117447"/>
                  </a:lnTo>
                  <a:close/>
                </a:path>
                <a:path w="1435735" h="117475">
                  <a:moveTo>
                    <a:pt x="1302496" y="117447"/>
                  </a:moveTo>
                  <a:lnTo>
                    <a:pt x="1283236" y="117447"/>
                  </a:lnTo>
                  <a:lnTo>
                    <a:pt x="1283236" y="31672"/>
                  </a:lnTo>
                  <a:lnTo>
                    <a:pt x="1301686" y="31672"/>
                  </a:lnTo>
                  <a:lnTo>
                    <a:pt x="1301207" y="32638"/>
                  </a:lnTo>
                  <a:lnTo>
                    <a:pt x="1300886" y="32768"/>
                  </a:lnTo>
                  <a:lnTo>
                    <a:pt x="1300057" y="34959"/>
                  </a:lnTo>
                  <a:lnTo>
                    <a:pt x="1324346" y="34959"/>
                  </a:lnTo>
                  <a:lnTo>
                    <a:pt x="1325041" y="35926"/>
                  </a:lnTo>
                  <a:lnTo>
                    <a:pt x="1354660" y="35926"/>
                  </a:lnTo>
                  <a:lnTo>
                    <a:pt x="1359893" y="41508"/>
                  </a:lnTo>
                  <a:lnTo>
                    <a:pt x="1361741" y="48082"/>
                  </a:lnTo>
                  <a:lnTo>
                    <a:pt x="1361741" y="48842"/>
                  </a:lnTo>
                  <a:lnTo>
                    <a:pt x="1305896" y="48842"/>
                  </a:lnTo>
                  <a:lnTo>
                    <a:pt x="1304505" y="49409"/>
                  </a:lnTo>
                  <a:lnTo>
                    <a:pt x="1302981" y="51653"/>
                  </a:lnTo>
                  <a:lnTo>
                    <a:pt x="1302572" y="53032"/>
                  </a:lnTo>
                  <a:lnTo>
                    <a:pt x="1302496" y="117447"/>
                  </a:lnTo>
                  <a:close/>
                </a:path>
                <a:path w="1435735" h="117475">
                  <a:moveTo>
                    <a:pt x="1324346" y="34959"/>
                  </a:moveTo>
                  <a:lnTo>
                    <a:pt x="1300057" y="34959"/>
                  </a:lnTo>
                  <a:lnTo>
                    <a:pt x="1301207" y="32638"/>
                  </a:lnTo>
                  <a:lnTo>
                    <a:pt x="1303601" y="31672"/>
                  </a:lnTo>
                  <a:lnTo>
                    <a:pt x="1317717" y="31672"/>
                  </a:lnTo>
                  <a:lnTo>
                    <a:pt x="1323003" y="33090"/>
                  </a:lnTo>
                  <a:lnTo>
                    <a:pt x="1324346" y="34959"/>
                  </a:lnTo>
                  <a:close/>
                </a:path>
                <a:path w="1435735" h="117475">
                  <a:moveTo>
                    <a:pt x="1354660" y="35926"/>
                  </a:moveTo>
                  <a:lnTo>
                    <a:pt x="1325041" y="35926"/>
                  </a:lnTo>
                  <a:lnTo>
                    <a:pt x="1327384" y="33090"/>
                  </a:lnTo>
                  <a:lnTo>
                    <a:pt x="1331918" y="31672"/>
                  </a:lnTo>
                  <a:lnTo>
                    <a:pt x="1346977" y="31672"/>
                  </a:lnTo>
                  <a:lnTo>
                    <a:pt x="1352521" y="33644"/>
                  </a:lnTo>
                  <a:lnTo>
                    <a:pt x="1354660" y="35926"/>
                  </a:lnTo>
                  <a:close/>
                </a:path>
                <a:path w="1435735" h="117475">
                  <a:moveTo>
                    <a:pt x="1300057" y="34959"/>
                  </a:moveTo>
                  <a:lnTo>
                    <a:pt x="1300886" y="32768"/>
                  </a:lnTo>
                  <a:lnTo>
                    <a:pt x="1301207" y="32638"/>
                  </a:lnTo>
                  <a:lnTo>
                    <a:pt x="1300057" y="34959"/>
                  </a:lnTo>
                  <a:close/>
                </a:path>
                <a:path w="1435735" h="117475">
                  <a:moveTo>
                    <a:pt x="1332118" y="117447"/>
                  </a:moveTo>
                  <a:lnTo>
                    <a:pt x="1312859" y="117447"/>
                  </a:lnTo>
                  <a:lnTo>
                    <a:pt x="1312822" y="53032"/>
                  </a:lnTo>
                  <a:lnTo>
                    <a:pt x="1312573" y="51008"/>
                  </a:lnTo>
                  <a:lnTo>
                    <a:pt x="1311468" y="49281"/>
                  </a:lnTo>
                  <a:lnTo>
                    <a:pt x="1310420" y="48842"/>
                  </a:lnTo>
                  <a:lnTo>
                    <a:pt x="1335490" y="48842"/>
                  </a:lnTo>
                  <a:lnTo>
                    <a:pt x="1334166" y="49538"/>
                  </a:lnTo>
                  <a:lnTo>
                    <a:pt x="1332623" y="52297"/>
                  </a:lnTo>
                  <a:lnTo>
                    <a:pt x="1332195" y="54024"/>
                  </a:lnTo>
                  <a:lnTo>
                    <a:pt x="1332118" y="117447"/>
                  </a:lnTo>
                  <a:close/>
                </a:path>
                <a:path w="1435735" h="117475">
                  <a:moveTo>
                    <a:pt x="1361741" y="117447"/>
                  </a:moveTo>
                  <a:lnTo>
                    <a:pt x="1342482" y="117447"/>
                  </a:lnTo>
                  <a:lnTo>
                    <a:pt x="1342377" y="52297"/>
                  </a:lnTo>
                  <a:lnTo>
                    <a:pt x="1342239" y="51008"/>
                  </a:lnTo>
                  <a:lnTo>
                    <a:pt x="1341320" y="49281"/>
                  </a:lnTo>
                  <a:lnTo>
                    <a:pt x="1340177" y="48842"/>
                  </a:lnTo>
                  <a:lnTo>
                    <a:pt x="1361741" y="48842"/>
                  </a:lnTo>
                  <a:lnTo>
                    <a:pt x="1361741" y="117447"/>
                  </a:lnTo>
                  <a:close/>
                </a:path>
                <a:path w="1435735" h="117475">
                  <a:moveTo>
                    <a:pt x="1416786" y="117447"/>
                  </a:moveTo>
                  <a:lnTo>
                    <a:pt x="1381429" y="117447"/>
                  </a:lnTo>
                  <a:lnTo>
                    <a:pt x="1381429" y="99000"/>
                  </a:lnTo>
                  <a:lnTo>
                    <a:pt x="1411957" y="99000"/>
                  </a:lnTo>
                  <a:lnTo>
                    <a:pt x="1413376" y="98691"/>
                  </a:lnTo>
                  <a:lnTo>
                    <a:pt x="1414919" y="97427"/>
                  </a:lnTo>
                  <a:lnTo>
                    <a:pt x="1415310" y="96448"/>
                  </a:lnTo>
                  <a:lnTo>
                    <a:pt x="1415310" y="84188"/>
                  </a:lnTo>
                  <a:lnTo>
                    <a:pt x="1414138" y="82913"/>
                  </a:lnTo>
                  <a:lnTo>
                    <a:pt x="1397727" y="82913"/>
                  </a:lnTo>
                  <a:lnTo>
                    <a:pt x="1391450" y="81005"/>
                  </a:lnTo>
                  <a:lnTo>
                    <a:pt x="1382782" y="73348"/>
                  </a:lnTo>
                  <a:lnTo>
                    <a:pt x="1380620" y="67457"/>
                  </a:lnTo>
                  <a:lnTo>
                    <a:pt x="1380620" y="46767"/>
                  </a:lnTo>
                  <a:lnTo>
                    <a:pt x="1382991" y="40863"/>
                  </a:lnTo>
                  <a:lnTo>
                    <a:pt x="1392478" y="33515"/>
                  </a:lnTo>
                  <a:lnTo>
                    <a:pt x="1399127" y="31672"/>
                  </a:lnTo>
                  <a:lnTo>
                    <a:pt x="1432207" y="31672"/>
                  </a:lnTo>
                  <a:lnTo>
                    <a:pt x="1432207" y="50119"/>
                  </a:lnTo>
                  <a:lnTo>
                    <a:pt x="1404194" y="50119"/>
                  </a:lnTo>
                  <a:lnTo>
                    <a:pt x="1402803" y="50454"/>
                  </a:lnTo>
                  <a:lnTo>
                    <a:pt x="1401079" y="51769"/>
                  </a:lnTo>
                  <a:lnTo>
                    <a:pt x="1400651" y="52722"/>
                  </a:lnTo>
                  <a:lnTo>
                    <a:pt x="1400651" y="61037"/>
                  </a:lnTo>
                  <a:lnTo>
                    <a:pt x="1401013" y="62017"/>
                  </a:lnTo>
                  <a:lnTo>
                    <a:pt x="1402451" y="63203"/>
                  </a:lnTo>
                  <a:lnTo>
                    <a:pt x="1403537" y="63499"/>
                  </a:lnTo>
                  <a:lnTo>
                    <a:pt x="1418301" y="63499"/>
                  </a:lnTo>
                  <a:lnTo>
                    <a:pt x="1424444" y="65535"/>
                  </a:lnTo>
                  <a:lnTo>
                    <a:pt x="1433188" y="73657"/>
                  </a:lnTo>
                  <a:lnTo>
                    <a:pt x="1435379" y="79535"/>
                  </a:lnTo>
                  <a:lnTo>
                    <a:pt x="1435379" y="102068"/>
                  </a:lnTo>
                  <a:lnTo>
                    <a:pt x="1432979" y="107843"/>
                  </a:lnTo>
                  <a:lnTo>
                    <a:pt x="1423416" y="115526"/>
                  </a:lnTo>
                  <a:lnTo>
                    <a:pt x="1416786" y="11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8896" y="5236852"/>
              <a:ext cx="1782632" cy="14436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40839" y="4611699"/>
            <a:ext cx="643890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  <a:tabLst>
                <a:tab pos="3518535" algn="l"/>
                <a:tab pos="3945890" algn="l"/>
              </a:tabLst>
            </a:pP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2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implement</a:t>
            </a:r>
            <a:r>
              <a:rPr dirty="0" sz="12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click</a:t>
            </a:r>
            <a:r>
              <a:rPr dirty="0" sz="12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		,</a:t>
            </a:r>
            <a:r>
              <a:rPr dirty="0" sz="12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20">
                <a:solidFill>
                  <a:srgbClr val="FFFFFF"/>
                </a:solidFill>
                <a:latin typeface="Consolas"/>
                <a:cs typeface="Consolas"/>
              </a:rPr>
              <a:t>developers</a:t>
            </a:r>
            <a:r>
              <a:rPr dirty="0" sz="12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dirty="0" sz="12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2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urier New"/>
                <a:cs typeface="Courier New"/>
              </a:rPr>
              <a:t>OnClick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attribute</a:t>
            </a:r>
            <a:r>
              <a:rPr dirty="0" sz="12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button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controls.</a:t>
            </a:r>
            <a:r>
              <a:rPr dirty="0" sz="12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links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2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button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125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35">
                <a:solidFill>
                  <a:srgbClr val="FFFFFF"/>
                </a:solidFill>
                <a:latin typeface="Consolas"/>
                <a:cs typeface="Consolas"/>
              </a:rPr>
              <a:t>server-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side</a:t>
            </a:r>
            <a:r>
              <a:rPr dirty="0" sz="12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method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dirty="0" sz="12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executes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when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button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clicked.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Properly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managing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12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25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vital</a:t>
            </a:r>
            <a:r>
              <a:rPr dirty="0" sz="12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2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ensuring</a:t>
            </a:r>
            <a:r>
              <a:rPr dirty="0" sz="1250">
                <a:solidFill>
                  <a:srgbClr val="FFFFFF"/>
                </a:solidFill>
                <a:latin typeface="Consolas"/>
                <a:cs typeface="Consolas"/>
              </a:rPr>
              <a:t>	and</a:t>
            </a:r>
            <a:r>
              <a:rPr dirty="0" sz="125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250" spc="-10">
                <a:solidFill>
                  <a:srgbClr val="FFFFFF"/>
                </a:solidFill>
                <a:latin typeface="Consolas"/>
                <a:cs typeface="Consolas"/>
              </a:rPr>
              <a:t>performance.</a:t>
            </a:r>
            <a:endParaRPr sz="125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824435" y="2213713"/>
            <a:ext cx="7788909" cy="7756525"/>
            <a:chOff x="9824435" y="2213713"/>
            <a:chExt cx="7788909" cy="775652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35" y="2213713"/>
              <a:ext cx="6496049" cy="634364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063485" y="7662291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63485" y="766157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5" y="8686800"/>
              <a:ext cx="487680" cy="9448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7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510" y="7655417"/>
              <a:ext cx="3543299" cy="2311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2"/>
            <a:ext cx="16435705" cy="8155940"/>
            <a:chOff x="1421834" y="1064712"/>
            <a:chExt cx="1643570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3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07264" y="610070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264" y="60999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7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381" y="6093805"/>
              <a:ext cx="3543299" cy="231166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69" y="2124243"/>
            <a:ext cx="41402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5">
                <a:solidFill>
                  <a:srgbClr val="FFFFFF"/>
                </a:solidFill>
                <a:latin typeface="Consolas"/>
                <a:cs typeface="Consolas"/>
              </a:rPr>
              <a:t>Conclusion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342472" y="3846906"/>
            <a:ext cx="5645150" cy="238125"/>
          </a:xfrm>
          <a:custGeom>
            <a:avLst/>
            <a:gdLst/>
            <a:ahLst/>
            <a:cxnLst/>
            <a:rect l="l" t="t" r="r" b="b"/>
            <a:pathLst>
              <a:path w="5645150" h="238125">
                <a:moveTo>
                  <a:pt x="109016" y="64058"/>
                </a:moveTo>
                <a:lnTo>
                  <a:pt x="61087" y="64058"/>
                </a:lnTo>
                <a:lnTo>
                  <a:pt x="46774" y="64935"/>
                </a:lnTo>
                <a:lnTo>
                  <a:pt x="8572" y="86118"/>
                </a:lnTo>
                <a:lnTo>
                  <a:pt x="0" y="121920"/>
                </a:lnTo>
                <a:lnTo>
                  <a:pt x="0" y="179641"/>
                </a:lnTo>
                <a:lnTo>
                  <a:pt x="15100" y="223672"/>
                </a:lnTo>
                <a:lnTo>
                  <a:pt x="61087" y="237515"/>
                </a:lnTo>
                <a:lnTo>
                  <a:pt x="109016" y="237515"/>
                </a:lnTo>
                <a:lnTo>
                  <a:pt x="109016" y="200202"/>
                </a:lnTo>
                <a:lnTo>
                  <a:pt x="51676" y="200202"/>
                </a:lnTo>
                <a:lnTo>
                  <a:pt x="47218" y="199009"/>
                </a:lnTo>
                <a:lnTo>
                  <a:pt x="44500" y="196608"/>
                </a:lnTo>
                <a:lnTo>
                  <a:pt x="41846" y="194208"/>
                </a:lnTo>
                <a:lnTo>
                  <a:pt x="40513" y="190690"/>
                </a:lnTo>
                <a:lnTo>
                  <a:pt x="40513" y="110871"/>
                </a:lnTo>
                <a:lnTo>
                  <a:pt x="41846" y="107353"/>
                </a:lnTo>
                <a:lnTo>
                  <a:pt x="44500" y="104952"/>
                </a:lnTo>
                <a:lnTo>
                  <a:pt x="47218" y="102552"/>
                </a:lnTo>
                <a:lnTo>
                  <a:pt x="51676" y="101358"/>
                </a:lnTo>
                <a:lnTo>
                  <a:pt x="109016" y="101358"/>
                </a:lnTo>
                <a:lnTo>
                  <a:pt x="109016" y="64058"/>
                </a:lnTo>
                <a:close/>
              </a:path>
              <a:path w="5645150" h="238125">
                <a:moveTo>
                  <a:pt x="298310" y="200202"/>
                </a:moveTo>
                <a:lnTo>
                  <a:pt x="246697" y="200202"/>
                </a:lnTo>
                <a:lnTo>
                  <a:pt x="245338" y="200075"/>
                </a:lnTo>
                <a:lnTo>
                  <a:pt x="244983" y="199821"/>
                </a:lnTo>
                <a:lnTo>
                  <a:pt x="244665" y="199504"/>
                </a:lnTo>
                <a:lnTo>
                  <a:pt x="244538" y="198805"/>
                </a:lnTo>
                <a:lnTo>
                  <a:pt x="244500" y="0"/>
                </a:lnTo>
                <a:lnTo>
                  <a:pt x="156921" y="0"/>
                </a:lnTo>
                <a:lnTo>
                  <a:pt x="156921" y="37312"/>
                </a:lnTo>
                <a:lnTo>
                  <a:pt x="204000" y="37312"/>
                </a:lnTo>
                <a:lnTo>
                  <a:pt x="204089" y="200202"/>
                </a:lnTo>
                <a:lnTo>
                  <a:pt x="225171" y="235127"/>
                </a:lnTo>
                <a:lnTo>
                  <a:pt x="237858" y="237515"/>
                </a:lnTo>
                <a:lnTo>
                  <a:pt x="298310" y="237515"/>
                </a:lnTo>
                <a:lnTo>
                  <a:pt x="298310" y="200202"/>
                </a:lnTo>
                <a:close/>
              </a:path>
              <a:path w="5645150" h="238125">
                <a:moveTo>
                  <a:pt x="422236" y="0"/>
                </a:moveTo>
                <a:lnTo>
                  <a:pt x="378510" y="0"/>
                </a:lnTo>
                <a:lnTo>
                  <a:pt x="378510" y="42075"/>
                </a:lnTo>
                <a:lnTo>
                  <a:pt x="422236" y="42075"/>
                </a:lnTo>
                <a:lnTo>
                  <a:pt x="422236" y="0"/>
                </a:lnTo>
                <a:close/>
              </a:path>
              <a:path w="5645150" h="238125">
                <a:moveTo>
                  <a:pt x="468058" y="200202"/>
                </a:moveTo>
                <a:lnTo>
                  <a:pt x="420662" y="200202"/>
                </a:lnTo>
                <a:lnTo>
                  <a:pt x="420662" y="64058"/>
                </a:lnTo>
                <a:lnTo>
                  <a:pt x="333082" y="64058"/>
                </a:lnTo>
                <a:lnTo>
                  <a:pt x="333082" y="101358"/>
                </a:lnTo>
                <a:lnTo>
                  <a:pt x="380149" y="101358"/>
                </a:lnTo>
                <a:lnTo>
                  <a:pt x="380149" y="237515"/>
                </a:lnTo>
                <a:lnTo>
                  <a:pt x="468058" y="237515"/>
                </a:lnTo>
                <a:lnTo>
                  <a:pt x="468058" y="200202"/>
                </a:lnTo>
                <a:close/>
              </a:path>
              <a:path w="5645150" h="238125">
                <a:moveTo>
                  <a:pt x="627862" y="64058"/>
                </a:moveTo>
                <a:lnTo>
                  <a:pt x="579932" y="64058"/>
                </a:lnTo>
                <a:lnTo>
                  <a:pt x="565619" y="64935"/>
                </a:lnTo>
                <a:lnTo>
                  <a:pt x="527431" y="86118"/>
                </a:lnTo>
                <a:lnTo>
                  <a:pt x="518858" y="121920"/>
                </a:lnTo>
                <a:lnTo>
                  <a:pt x="518858" y="179641"/>
                </a:lnTo>
                <a:lnTo>
                  <a:pt x="533946" y="223672"/>
                </a:lnTo>
                <a:lnTo>
                  <a:pt x="579932" y="237515"/>
                </a:lnTo>
                <a:lnTo>
                  <a:pt x="627862" y="237515"/>
                </a:lnTo>
                <a:lnTo>
                  <a:pt x="627862" y="200202"/>
                </a:lnTo>
                <a:lnTo>
                  <a:pt x="570522" y="200202"/>
                </a:lnTo>
                <a:lnTo>
                  <a:pt x="566064" y="199009"/>
                </a:lnTo>
                <a:lnTo>
                  <a:pt x="563346" y="196608"/>
                </a:lnTo>
                <a:lnTo>
                  <a:pt x="560692" y="194208"/>
                </a:lnTo>
                <a:lnTo>
                  <a:pt x="559358" y="190690"/>
                </a:lnTo>
                <a:lnTo>
                  <a:pt x="559358" y="110871"/>
                </a:lnTo>
                <a:lnTo>
                  <a:pt x="560692" y="107353"/>
                </a:lnTo>
                <a:lnTo>
                  <a:pt x="563346" y="104952"/>
                </a:lnTo>
                <a:lnTo>
                  <a:pt x="566064" y="102552"/>
                </a:lnTo>
                <a:lnTo>
                  <a:pt x="570522" y="101358"/>
                </a:lnTo>
                <a:lnTo>
                  <a:pt x="627862" y="101358"/>
                </a:lnTo>
                <a:lnTo>
                  <a:pt x="627862" y="64058"/>
                </a:lnTo>
                <a:close/>
              </a:path>
              <a:path w="5645150" h="238125">
                <a:moveTo>
                  <a:pt x="818959" y="237515"/>
                </a:moveTo>
                <a:lnTo>
                  <a:pt x="773303" y="163918"/>
                </a:lnTo>
                <a:lnTo>
                  <a:pt x="755065" y="134518"/>
                </a:lnTo>
                <a:lnTo>
                  <a:pt x="776617" y="110121"/>
                </a:lnTo>
                <a:lnTo>
                  <a:pt x="817321" y="64058"/>
                </a:lnTo>
                <a:lnTo>
                  <a:pt x="765238" y="64058"/>
                </a:lnTo>
                <a:lnTo>
                  <a:pt x="724560" y="110121"/>
                </a:lnTo>
                <a:lnTo>
                  <a:pt x="724560" y="0"/>
                </a:lnTo>
                <a:lnTo>
                  <a:pt x="684060" y="0"/>
                </a:lnTo>
                <a:lnTo>
                  <a:pt x="684060" y="237515"/>
                </a:lnTo>
                <a:lnTo>
                  <a:pt x="724560" y="237515"/>
                </a:lnTo>
                <a:lnTo>
                  <a:pt x="724560" y="164782"/>
                </a:lnTo>
                <a:lnTo>
                  <a:pt x="725271" y="163918"/>
                </a:lnTo>
                <a:lnTo>
                  <a:pt x="769607" y="237515"/>
                </a:lnTo>
                <a:lnTo>
                  <a:pt x="818959" y="237515"/>
                </a:lnTo>
                <a:close/>
              </a:path>
              <a:path w="5645150" h="238125">
                <a:moveTo>
                  <a:pt x="1155090" y="120357"/>
                </a:moveTo>
                <a:lnTo>
                  <a:pt x="1154239" y="107823"/>
                </a:lnTo>
                <a:lnTo>
                  <a:pt x="1154125" y="107175"/>
                </a:lnTo>
                <a:lnTo>
                  <a:pt x="1152791" y="101358"/>
                </a:lnTo>
                <a:lnTo>
                  <a:pt x="1151686" y="96507"/>
                </a:lnTo>
                <a:lnTo>
                  <a:pt x="1124915" y="67729"/>
                </a:lnTo>
                <a:lnTo>
                  <a:pt x="1115199" y="65201"/>
                </a:lnTo>
                <a:lnTo>
                  <a:pt x="1115199" y="110197"/>
                </a:lnTo>
                <a:lnTo>
                  <a:pt x="1115199" y="131305"/>
                </a:lnTo>
                <a:lnTo>
                  <a:pt x="1069835" y="131305"/>
                </a:lnTo>
                <a:lnTo>
                  <a:pt x="1069873" y="110197"/>
                </a:lnTo>
                <a:lnTo>
                  <a:pt x="1070775" y="106705"/>
                </a:lnTo>
                <a:lnTo>
                  <a:pt x="1074534" y="102425"/>
                </a:lnTo>
                <a:lnTo>
                  <a:pt x="1078318" y="101358"/>
                </a:lnTo>
                <a:lnTo>
                  <a:pt x="1106309" y="101358"/>
                </a:lnTo>
                <a:lnTo>
                  <a:pt x="1109332" y="102527"/>
                </a:lnTo>
                <a:lnTo>
                  <a:pt x="1111681" y="104876"/>
                </a:lnTo>
                <a:lnTo>
                  <a:pt x="1114018" y="107175"/>
                </a:lnTo>
                <a:lnTo>
                  <a:pt x="1115199" y="110197"/>
                </a:lnTo>
                <a:lnTo>
                  <a:pt x="1115199" y="65201"/>
                </a:lnTo>
                <a:lnTo>
                  <a:pt x="1114361" y="64973"/>
                </a:lnTo>
                <a:lnTo>
                  <a:pt x="1102296" y="64058"/>
                </a:lnTo>
                <a:lnTo>
                  <a:pt x="1087196" y="64058"/>
                </a:lnTo>
                <a:lnTo>
                  <a:pt x="1043089" y="77901"/>
                </a:lnTo>
                <a:lnTo>
                  <a:pt x="1029423" y="120357"/>
                </a:lnTo>
                <a:lnTo>
                  <a:pt x="1029322" y="179641"/>
                </a:lnTo>
                <a:lnTo>
                  <a:pt x="1030274" y="193687"/>
                </a:lnTo>
                <a:lnTo>
                  <a:pt x="1053058" y="229730"/>
                </a:lnTo>
                <a:lnTo>
                  <a:pt x="1090409" y="237515"/>
                </a:lnTo>
                <a:lnTo>
                  <a:pt x="1144841" y="237515"/>
                </a:lnTo>
                <a:lnTo>
                  <a:pt x="1144841" y="200202"/>
                </a:lnTo>
                <a:lnTo>
                  <a:pt x="1080998" y="200202"/>
                </a:lnTo>
                <a:lnTo>
                  <a:pt x="1076540" y="199009"/>
                </a:lnTo>
                <a:lnTo>
                  <a:pt x="1073823" y="196608"/>
                </a:lnTo>
                <a:lnTo>
                  <a:pt x="1071168" y="194208"/>
                </a:lnTo>
                <a:lnTo>
                  <a:pt x="1069835" y="190690"/>
                </a:lnTo>
                <a:lnTo>
                  <a:pt x="1069835" y="168617"/>
                </a:lnTo>
                <a:lnTo>
                  <a:pt x="1155090" y="168617"/>
                </a:lnTo>
                <a:lnTo>
                  <a:pt x="1155090" y="131305"/>
                </a:lnTo>
                <a:lnTo>
                  <a:pt x="1155090" y="120357"/>
                </a:lnTo>
                <a:close/>
              </a:path>
              <a:path w="5645150" h="238125">
                <a:moveTo>
                  <a:pt x="1340154" y="64058"/>
                </a:moveTo>
                <a:lnTo>
                  <a:pt x="1297698" y="64058"/>
                </a:lnTo>
                <a:lnTo>
                  <a:pt x="1266177" y="183083"/>
                </a:lnTo>
                <a:lnTo>
                  <a:pt x="1233881" y="64058"/>
                </a:lnTo>
                <a:lnTo>
                  <a:pt x="1190472" y="64058"/>
                </a:lnTo>
                <a:lnTo>
                  <a:pt x="1240751" y="237515"/>
                </a:lnTo>
                <a:lnTo>
                  <a:pt x="1290180" y="237515"/>
                </a:lnTo>
                <a:lnTo>
                  <a:pt x="1305864" y="183083"/>
                </a:lnTo>
                <a:lnTo>
                  <a:pt x="1340154" y="64058"/>
                </a:lnTo>
                <a:close/>
              </a:path>
              <a:path w="5645150" h="238125">
                <a:moveTo>
                  <a:pt x="1500987" y="120357"/>
                </a:moveTo>
                <a:lnTo>
                  <a:pt x="1500149" y="107823"/>
                </a:lnTo>
                <a:lnTo>
                  <a:pt x="1500022" y="107175"/>
                </a:lnTo>
                <a:lnTo>
                  <a:pt x="1498688" y="101358"/>
                </a:lnTo>
                <a:lnTo>
                  <a:pt x="1497584" y="96507"/>
                </a:lnTo>
                <a:lnTo>
                  <a:pt x="1470812" y="67729"/>
                </a:lnTo>
                <a:lnTo>
                  <a:pt x="1461096" y="65201"/>
                </a:lnTo>
                <a:lnTo>
                  <a:pt x="1461096" y="110197"/>
                </a:lnTo>
                <a:lnTo>
                  <a:pt x="1461096" y="131305"/>
                </a:lnTo>
                <a:lnTo>
                  <a:pt x="1415732" y="131305"/>
                </a:lnTo>
                <a:lnTo>
                  <a:pt x="1415783" y="110197"/>
                </a:lnTo>
                <a:lnTo>
                  <a:pt x="1416685" y="106705"/>
                </a:lnTo>
                <a:lnTo>
                  <a:pt x="1420431" y="102425"/>
                </a:lnTo>
                <a:lnTo>
                  <a:pt x="1424216" y="101358"/>
                </a:lnTo>
                <a:lnTo>
                  <a:pt x="1452206" y="101358"/>
                </a:lnTo>
                <a:lnTo>
                  <a:pt x="1455242" y="102527"/>
                </a:lnTo>
                <a:lnTo>
                  <a:pt x="1457579" y="104876"/>
                </a:lnTo>
                <a:lnTo>
                  <a:pt x="1459928" y="107175"/>
                </a:lnTo>
                <a:lnTo>
                  <a:pt x="1461096" y="110197"/>
                </a:lnTo>
                <a:lnTo>
                  <a:pt x="1461096" y="65201"/>
                </a:lnTo>
                <a:lnTo>
                  <a:pt x="1460258" y="64973"/>
                </a:lnTo>
                <a:lnTo>
                  <a:pt x="1448193" y="64058"/>
                </a:lnTo>
                <a:lnTo>
                  <a:pt x="1433106" y="64058"/>
                </a:lnTo>
                <a:lnTo>
                  <a:pt x="1388986" y="77901"/>
                </a:lnTo>
                <a:lnTo>
                  <a:pt x="1375321" y="120357"/>
                </a:lnTo>
                <a:lnTo>
                  <a:pt x="1375232" y="179641"/>
                </a:lnTo>
                <a:lnTo>
                  <a:pt x="1376172" y="193687"/>
                </a:lnTo>
                <a:lnTo>
                  <a:pt x="1398955" y="229730"/>
                </a:lnTo>
                <a:lnTo>
                  <a:pt x="1436306" y="237515"/>
                </a:lnTo>
                <a:lnTo>
                  <a:pt x="1490738" y="237515"/>
                </a:lnTo>
                <a:lnTo>
                  <a:pt x="1490738" y="200202"/>
                </a:lnTo>
                <a:lnTo>
                  <a:pt x="1426895" y="200202"/>
                </a:lnTo>
                <a:lnTo>
                  <a:pt x="1422438" y="199009"/>
                </a:lnTo>
                <a:lnTo>
                  <a:pt x="1419733" y="196608"/>
                </a:lnTo>
                <a:lnTo>
                  <a:pt x="1417066" y="194208"/>
                </a:lnTo>
                <a:lnTo>
                  <a:pt x="1415732" y="190690"/>
                </a:lnTo>
                <a:lnTo>
                  <a:pt x="1415732" y="168617"/>
                </a:lnTo>
                <a:lnTo>
                  <a:pt x="1500987" y="168617"/>
                </a:lnTo>
                <a:lnTo>
                  <a:pt x="1500987" y="131305"/>
                </a:lnTo>
                <a:lnTo>
                  <a:pt x="1500987" y="120357"/>
                </a:lnTo>
                <a:close/>
              </a:path>
              <a:path w="5645150" h="238125">
                <a:moveTo>
                  <a:pt x="1676438" y="121920"/>
                </a:moveTo>
                <a:lnTo>
                  <a:pt x="1675523" y="108038"/>
                </a:lnTo>
                <a:lnTo>
                  <a:pt x="1673987" y="101358"/>
                </a:lnTo>
                <a:lnTo>
                  <a:pt x="1672780" y="96113"/>
                </a:lnTo>
                <a:lnTo>
                  <a:pt x="1643684" y="67576"/>
                </a:lnTo>
                <a:lnTo>
                  <a:pt x="1618564" y="64058"/>
                </a:lnTo>
                <a:lnTo>
                  <a:pt x="1591868" y="64058"/>
                </a:lnTo>
                <a:lnTo>
                  <a:pt x="1584566" y="66268"/>
                </a:lnTo>
                <a:lnTo>
                  <a:pt x="1581962" y="70700"/>
                </a:lnTo>
                <a:lnTo>
                  <a:pt x="1584858" y="64058"/>
                </a:lnTo>
                <a:lnTo>
                  <a:pt x="1545920" y="64058"/>
                </a:lnTo>
                <a:lnTo>
                  <a:pt x="1545920" y="237515"/>
                </a:lnTo>
                <a:lnTo>
                  <a:pt x="1586496" y="237515"/>
                </a:lnTo>
                <a:lnTo>
                  <a:pt x="1586496" y="109804"/>
                </a:lnTo>
                <a:lnTo>
                  <a:pt x="1587601" y="107353"/>
                </a:lnTo>
                <a:lnTo>
                  <a:pt x="1591983" y="102552"/>
                </a:lnTo>
                <a:lnTo>
                  <a:pt x="1595602" y="101358"/>
                </a:lnTo>
                <a:lnTo>
                  <a:pt x="1626349" y="101358"/>
                </a:lnTo>
                <a:lnTo>
                  <a:pt x="1629854" y="102577"/>
                </a:lnTo>
                <a:lnTo>
                  <a:pt x="1632254" y="105029"/>
                </a:lnTo>
                <a:lnTo>
                  <a:pt x="1634693" y="107480"/>
                </a:lnTo>
                <a:lnTo>
                  <a:pt x="1635925" y="110972"/>
                </a:lnTo>
                <a:lnTo>
                  <a:pt x="1635925" y="237515"/>
                </a:lnTo>
                <a:lnTo>
                  <a:pt x="1676438" y="237515"/>
                </a:lnTo>
                <a:lnTo>
                  <a:pt x="1676438" y="121920"/>
                </a:lnTo>
                <a:close/>
              </a:path>
              <a:path w="5645150" h="238125">
                <a:moveTo>
                  <a:pt x="1843049" y="64058"/>
                </a:moveTo>
                <a:lnTo>
                  <a:pt x="1796275" y="64058"/>
                </a:lnTo>
                <a:lnTo>
                  <a:pt x="1796275" y="25577"/>
                </a:lnTo>
                <a:lnTo>
                  <a:pt x="1755698" y="25577"/>
                </a:lnTo>
                <a:lnTo>
                  <a:pt x="1755698" y="64058"/>
                </a:lnTo>
                <a:lnTo>
                  <a:pt x="1725269" y="64058"/>
                </a:lnTo>
                <a:lnTo>
                  <a:pt x="1725269" y="101358"/>
                </a:lnTo>
                <a:lnTo>
                  <a:pt x="1755698" y="101358"/>
                </a:lnTo>
                <a:lnTo>
                  <a:pt x="1755698" y="192392"/>
                </a:lnTo>
                <a:lnTo>
                  <a:pt x="1756346" y="201803"/>
                </a:lnTo>
                <a:lnTo>
                  <a:pt x="1778800" y="234340"/>
                </a:lnTo>
                <a:lnTo>
                  <a:pt x="1795970" y="237515"/>
                </a:lnTo>
                <a:lnTo>
                  <a:pt x="1843049" y="237515"/>
                </a:lnTo>
                <a:lnTo>
                  <a:pt x="1843049" y="200202"/>
                </a:lnTo>
                <a:lnTo>
                  <a:pt x="1800694" y="200202"/>
                </a:lnTo>
                <a:lnTo>
                  <a:pt x="1798561" y="199847"/>
                </a:lnTo>
                <a:lnTo>
                  <a:pt x="1797608" y="199110"/>
                </a:lnTo>
                <a:lnTo>
                  <a:pt x="1796732" y="198335"/>
                </a:lnTo>
                <a:lnTo>
                  <a:pt x="1796275" y="196634"/>
                </a:lnTo>
                <a:lnTo>
                  <a:pt x="1796275" y="101358"/>
                </a:lnTo>
                <a:lnTo>
                  <a:pt x="1843049" y="101358"/>
                </a:lnTo>
                <a:lnTo>
                  <a:pt x="1843049" y="64058"/>
                </a:lnTo>
                <a:close/>
              </a:path>
              <a:path w="5645150" h="238125">
                <a:moveTo>
                  <a:pt x="2012480" y="176428"/>
                </a:moveTo>
                <a:lnTo>
                  <a:pt x="1991893" y="135369"/>
                </a:lnTo>
                <a:lnTo>
                  <a:pt x="1961883" y="128422"/>
                </a:lnTo>
                <a:lnTo>
                  <a:pt x="1948091" y="128422"/>
                </a:lnTo>
                <a:lnTo>
                  <a:pt x="1945894" y="127812"/>
                </a:lnTo>
                <a:lnTo>
                  <a:pt x="1942985" y="125412"/>
                </a:lnTo>
                <a:lnTo>
                  <a:pt x="1942249" y="123431"/>
                </a:lnTo>
                <a:lnTo>
                  <a:pt x="1942249" y="106629"/>
                </a:lnTo>
                <a:lnTo>
                  <a:pt x="1943112" y="104698"/>
                </a:lnTo>
                <a:lnTo>
                  <a:pt x="1946605" y="102031"/>
                </a:lnTo>
                <a:lnTo>
                  <a:pt x="1949424" y="101358"/>
                </a:lnTo>
                <a:lnTo>
                  <a:pt x="2006066" y="101358"/>
                </a:lnTo>
                <a:lnTo>
                  <a:pt x="2006066" y="64058"/>
                </a:lnTo>
                <a:lnTo>
                  <a:pt x="1956485" y="64058"/>
                </a:lnTo>
                <a:lnTo>
                  <a:pt x="1944230" y="64757"/>
                </a:lnTo>
                <a:lnTo>
                  <a:pt x="1909838" y="81635"/>
                </a:lnTo>
                <a:lnTo>
                  <a:pt x="1901736" y="111048"/>
                </a:lnTo>
                <a:lnTo>
                  <a:pt x="1901736" y="120357"/>
                </a:lnTo>
                <a:lnTo>
                  <a:pt x="1922183" y="161163"/>
                </a:lnTo>
                <a:lnTo>
                  <a:pt x="1952967" y="167678"/>
                </a:lnTo>
                <a:lnTo>
                  <a:pt x="1969516" y="167678"/>
                </a:lnTo>
                <a:lnTo>
                  <a:pt x="1971890" y="170256"/>
                </a:lnTo>
                <a:lnTo>
                  <a:pt x="1971890" y="195046"/>
                </a:lnTo>
                <a:lnTo>
                  <a:pt x="1971116" y="197027"/>
                </a:lnTo>
                <a:lnTo>
                  <a:pt x="1969554" y="198335"/>
                </a:lnTo>
                <a:lnTo>
                  <a:pt x="1967979" y="199580"/>
                </a:lnTo>
                <a:lnTo>
                  <a:pt x="1965109" y="200202"/>
                </a:lnTo>
                <a:lnTo>
                  <a:pt x="1903387" y="200202"/>
                </a:lnTo>
                <a:lnTo>
                  <a:pt x="1903387" y="237515"/>
                </a:lnTo>
                <a:lnTo>
                  <a:pt x="1957743" y="237515"/>
                </a:lnTo>
                <a:lnTo>
                  <a:pt x="1969897" y="236778"/>
                </a:lnTo>
                <a:lnTo>
                  <a:pt x="2004301" y="219303"/>
                </a:lnTo>
                <a:lnTo>
                  <a:pt x="2012480" y="190830"/>
                </a:lnTo>
                <a:lnTo>
                  <a:pt x="2012480" y="176428"/>
                </a:lnTo>
                <a:close/>
              </a:path>
              <a:path w="5645150" h="238125">
                <a:moveTo>
                  <a:pt x="2902521" y="237515"/>
                </a:moveTo>
                <a:lnTo>
                  <a:pt x="2889059" y="180809"/>
                </a:lnTo>
                <a:lnTo>
                  <a:pt x="2880207" y="143510"/>
                </a:lnTo>
                <a:lnTo>
                  <a:pt x="2860294" y="59601"/>
                </a:lnTo>
                <a:lnTo>
                  <a:pt x="2846146" y="0"/>
                </a:lnTo>
                <a:lnTo>
                  <a:pt x="2840037" y="0"/>
                </a:lnTo>
                <a:lnTo>
                  <a:pt x="2840037" y="143510"/>
                </a:lnTo>
                <a:lnTo>
                  <a:pt x="2804223" y="143510"/>
                </a:lnTo>
                <a:lnTo>
                  <a:pt x="2821978" y="59601"/>
                </a:lnTo>
                <a:lnTo>
                  <a:pt x="2840037" y="143510"/>
                </a:lnTo>
                <a:lnTo>
                  <a:pt x="2840037" y="0"/>
                </a:lnTo>
                <a:lnTo>
                  <a:pt x="2798826" y="0"/>
                </a:lnTo>
                <a:lnTo>
                  <a:pt x="2741422" y="237515"/>
                </a:lnTo>
                <a:lnTo>
                  <a:pt x="2783738" y="237515"/>
                </a:lnTo>
                <a:lnTo>
                  <a:pt x="2796248" y="180809"/>
                </a:lnTo>
                <a:lnTo>
                  <a:pt x="2847949" y="180809"/>
                </a:lnTo>
                <a:lnTo>
                  <a:pt x="2860141" y="237515"/>
                </a:lnTo>
                <a:lnTo>
                  <a:pt x="2902521" y="237515"/>
                </a:lnTo>
                <a:close/>
              </a:path>
              <a:path w="5645150" h="238125">
                <a:moveTo>
                  <a:pt x="3055696" y="155244"/>
                </a:moveTo>
                <a:lnTo>
                  <a:pt x="3041154" y="110896"/>
                </a:lnTo>
                <a:lnTo>
                  <a:pt x="3001035" y="95808"/>
                </a:lnTo>
                <a:lnTo>
                  <a:pt x="2986455" y="95808"/>
                </a:lnTo>
                <a:lnTo>
                  <a:pt x="2982468" y="94272"/>
                </a:lnTo>
                <a:lnTo>
                  <a:pt x="2979432" y="91186"/>
                </a:lnTo>
                <a:lnTo>
                  <a:pt x="2976461" y="88112"/>
                </a:lnTo>
                <a:lnTo>
                  <a:pt x="2974975" y="84175"/>
                </a:lnTo>
                <a:lnTo>
                  <a:pt x="2974975" y="50241"/>
                </a:lnTo>
                <a:lnTo>
                  <a:pt x="2976765" y="46177"/>
                </a:lnTo>
                <a:lnTo>
                  <a:pt x="2983890" y="39344"/>
                </a:lnTo>
                <a:lnTo>
                  <a:pt x="2988767" y="37617"/>
                </a:lnTo>
                <a:lnTo>
                  <a:pt x="3050603" y="37617"/>
                </a:lnTo>
                <a:lnTo>
                  <a:pt x="3050603" y="0"/>
                </a:lnTo>
                <a:lnTo>
                  <a:pt x="2998139" y="0"/>
                </a:lnTo>
                <a:lnTo>
                  <a:pt x="2983763" y="977"/>
                </a:lnTo>
                <a:lnTo>
                  <a:pt x="2943352" y="24142"/>
                </a:lnTo>
                <a:lnTo>
                  <a:pt x="2933852" y="61087"/>
                </a:lnTo>
                <a:lnTo>
                  <a:pt x="2933852" y="73279"/>
                </a:lnTo>
                <a:lnTo>
                  <a:pt x="2949562" y="118478"/>
                </a:lnTo>
                <a:lnTo>
                  <a:pt x="2991713" y="134366"/>
                </a:lnTo>
                <a:lnTo>
                  <a:pt x="3005874" y="134366"/>
                </a:lnTo>
                <a:lnTo>
                  <a:pt x="3009214" y="135636"/>
                </a:lnTo>
                <a:lnTo>
                  <a:pt x="3013494" y="140741"/>
                </a:lnTo>
                <a:lnTo>
                  <a:pt x="3014561" y="144424"/>
                </a:lnTo>
                <a:lnTo>
                  <a:pt x="3014561" y="187223"/>
                </a:lnTo>
                <a:lnTo>
                  <a:pt x="3012757" y="191287"/>
                </a:lnTo>
                <a:lnTo>
                  <a:pt x="3005569" y="198170"/>
                </a:lnTo>
                <a:lnTo>
                  <a:pt x="3000718" y="199898"/>
                </a:lnTo>
                <a:lnTo>
                  <a:pt x="2939237" y="199898"/>
                </a:lnTo>
                <a:lnTo>
                  <a:pt x="2939237" y="237515"/>
                </a:lnTo>
                <a:lnTo>
                  <a:pt x="2991408" y="237515"/>
                </a:lnTo>
                <a:lnTo>
                  <a:pt x="3005772" y="236537"/>
                </a:lnTo>
                <a:lnTo>
                  <a:pt x="3046145" y="213372"/>
                </a:lnTo>
                <a:lnTo>
                  <a:pt x="3055696" y="176428"/>
                </a:lnTo>
                <a:lnTo>
                  <a:pt x="3055696" y="155244"/>
                </a:lnTo>
                <a:close/>
              </a:path>
              <a:path w="5645150" h="238125">
                <a:moveTo>
                  <a:pt x="3232467" y="56629"/>
                </a:moveTo>
                <a:lnTo>
                  <a:pt x="3231464" y="43065"/>
                </a:lnTo>
                <a:lnTo>
                  <a:pt x="3229978" y="37312"/>
                </a:lnTo>
                <a:lnTo>
                  <a:pt x="3228467" y="31419"/>
                </a:lnTo>
                <a:lnTo>
                  <a:pt x="3197047" y="3467"/>
                </a:lnTo>
                <a:lnTo>
                  <a:pt x="3191345" y="2260"/>
                </a:lnTo>
                <a:lnTo>
                  <a:pt x="3191345" y="47472"/>
                </a:lnTo>
                <a:lnTo>
                  <a:pt x="3191345" y="102603"/>
                </a:lnTo>
                <a:lnTo>
                  <a:pt x="3190113" y="106959"/>
                </a:lnTo>
                <a:lnTo>
                  <a:pt x="3187662" y="109410"/>
                </a:lnTo>
                <a:lnTo>
                  <a:pt x="3185261" y="111861"/>
                </a:lnTo>
                <a:lnTo>
                  <a:pt x="3180905" y="113093"/>
                </a:lnTo>
                <a:lnTo>
                  <a:pt x="3144723" y="113093"/>
                </a:lnTo>
                <a:lnTo>
                  <a:pt x="3144723" y="37312"/>
                </a:lnTo>
                <a:lnTo>
                  <a:pt x="3180905" y="37312"/>
                </a:lnTo>
                <a:lnTo>
                  <a:pt x="3185261" y="38481"/>
                </a:lnTo>
                <a:lnTo>
                  <a:pt x="3187662" y="40830"/>
                </a:lnTo>
                <a:lnTo>
                  <a:pt x="3190113" y="43167"/>
                </a:lnTo>
                <a:lnTo>
                  <a:pt x="3191345" y="47472"/>
                </a:lnTo>
                <a:lnTo>
                  <a:pt x="3191345" y="2260"/>
                </a:lnTo>
                <a:lnTo>
                  <a:pt x="3184766" y="863"/>
                </a:lnTo>
                <a:lnTo>
                  <a:pt x="3170771" y="0"/>
                </a:lnTo>
                <a:lnTo>
                  <a:pt x="3103600" y="0"/>
                </a:lnTo>
                <a:lnTo>
                  <a:pt x="3103600" y="237515"/>
                </a:lnTo>
                <a:lnTo>
                  <a:pt x="3144723" y="237515"/>
                </a:lnTo>
                <a:lnTo>
                  <a:pt x="3144723" y="150393"/>
                </a:lnTo>
                <a:lnTo>
                  <a:pt x="3171393" y="150393"/>
                </a:lnTo>
                <a:lnTo>
                  <a:pt x="3216681" y="136232"/>
                </a:lnTo>
                <a:lnTo>
                  <a:pt x="3232467" y="93141"/>
                </a:lnTo>
                <a:lnTo>
                  <a:pt x="3232467" y="56629"/>
                </a:lnTo>
                <a:close/>
              </a:path>
              <a:path w="5645150" h="238125">
                <a:moveTo>
                  <a:pt x="3363506" y="192151"/>
                </a:moveTo>
                <a:lnTo>
                  <a:pt x="3318141" y="192151"/>
                </a:lnTo>
                <a:lnTo>
                  <a:pt x="3318141" y="237515"/>
                </a:lnTo>
                <a:lnTo>
                  <a:pt x="3363506" y="237515"/>
                </a:lnTo>
                <a:lnTo>
                  <a:pt x="3363506" y="192151"/>
                </a:lnTo>
                <a:close/>
              </a:path>
              <a:path w="5645150" h="238125">
                <a:moveTo>
                  <a:pt x="3581260" y="0"/>
                </a:moveTo>
                <a:lnTo>
                  <a:pt x="3542004" y="0"/>
                </a:lnTo>
                <a:lnTo>
                  <a:pt x="3548646" y="207162"/>
                </a:lnTo>
                <a:lnTo>
                  <a:pt x="3509873" y="30353"/>
                </a:lnTo>
                <a:lnTo>
                  <a:pt x="3503218" y="0"/>
                </a:lnTo>
                <a:lnTo>
                  <a:pt x="3445967" y="0"/>
                </a:lnTo>
                <a:lnTo>
                  <a:pt x="3445967" y="237515"/>
                </a:lnTo>
                <a:lnTo>
                  <a:pt x="3485146" y="237515"/>
                </a:lnTo>
                <a:lnTo>
                  <a:pt x="3478504" y="30353"/>
                </a:lnTo>
                <a:lnTo>
                  <a:pt x="3523627" y="237515"/>
                </a:lnTo>
                <a:lnTo>
                  <a:pt x="3581260" y="237515"/>
                </a:lnTo>
                <a:lnTo>
                  <a:pt x="3581260" y="207162"/>
                </a:lnTo>
                <a:lnTo>
                  <a:pt x="3581260" y="0"/>
                </a:lnTo>
                <a:close/>
              </a:path>
              <a:path w="5645150" h="238125">
                <a:moveTo>
                  <a:pt x="3746868" y="0"/>
                </a:moveTo>
                <a:lnTo>
                  <a:pt x="3626586" y="0"/>
                </a:lnTo>
                <a:lnTo>
                  <a:pt x="3626586" y="237515"/>
                </a:lnTo>
                <a:lnTo>
                  <a:pt x="3746868" y="237515"/>
                </a:lnTo>
                <a:lnTo>
                  <a:pt x="3746868" y="200837"/>
                </a:lnTo>
                <a:lnTo>
                  <a:pt x="3667722" y="200837"/>
                </a:lnTo>
                <a:lnTo>
                  <a:pt x="3667722" y="133426"/>
                </a:lnTo>
                <a:lnTo>
                  <a:pt x="3738880" y="133426"/>
                </a:lnTo>
                <a:lnTo>
                  <a:pt x="3738880" y="96748"/>
                </a:lnTo>
                <a:lnTo>
                  <a:pt x="3667722" y="96748"/>
                </a:lnTo>
                <a:lnTo>
                  <a:pt x="3667722" y="36677"/>
                </a:lnTo>
                <a:lnTo>
                  <a:pt x="3746868" y="36677"/>
                </a:lnTo>
                <a:lnTo>
                  <a:pt x="3746868" y="0"/>
                </a:lnTo>
                <a:close/>
              </a:path>
              <a:path w="5645150" h="238125">
                <a:moveTo>
                  <a:pt x="3930993" y="0"/>
                </a:moveTo>
                <a:lnTo>
                  <a:pt x="3787952" y="0"/>
                </a:lnTo>
                <a:lnTo>
                  <a:pt x="3787952" y="37617"/>
                </a:lnTo>
                <a:lnTo>
                  <a:pt x="3838956" y="37617"/>
                </a:lnTo>
                <a:lnTo>
                  <a:pt x="3838956" y="237515"/>
                </a:lnTo>
                <a:lnTo>
                  <a:pt x="3880078" y="237515"/>
                </a:lnTo>
                <a:lnTo>
                  <a:pt x="3880078" y="37617"/>
                </a:lnTo>
                <a:lnTo>
                  <a:pt x="3930993" y="37617"/>
                </a:lnTo>
                <a:lnTo>
                  <a:pt x="3930993" y="0"/>
                </a:lnTo>
                <a:close/>
              </a:path>
              <a:path w="5645150" h="238125">
                <a:moveTo>
                  <a:pt x="4281424" y="0"/>
                </a:moveTo>
                <a:lnTo>
                  <a:pt x="4246003" y="0"/>
                </a:lnTo>
                <a:lnTo>
                  <a:pt x="4242409" y="206857"/>
                </a:lnTo>
                <a:lnTo>
                  <a:pt x="4235577" y="172059"/>
                </a:lnTo>
                <a:lnTo>
                  <a:pt x="4220349" y="94475"/>
                </a:lnTo>
                <a:lnTo>
                  <a:pt x="4190174" y="94475"/>
                </a:lnTo>
                <a:lnTo>
                  <a:pt x="4168737" y="206857"/>
                </a:lnTo>
                <a:lnTo>
                  <a:pt x="4165447" y="0"/>
                </a:lnTo>
                <a:lnTo>
                  <a:pt x="4128465" y="0"/>
                </a:lnTo>
                <a:lnTo>
                  <a:pt x="4139958" y="237515"/>
                </a:lnTo>
                <a:lnTo>
                  <a:pt x="4190085" y="237515"/>
                </a:lnTo>
                <a:lnTo>
                  <a:pt x="4196905" y="206857"/>
                </a:lnTo>
                <a:lnTo>
                  <a:pt x="4204639" y="172059"/>
                </a:lnTo>
                <a:lnTo>
                  <a:pt x="4217695" y="237515"/>
                </a:lnTo>
                <a:lnTo>
                  <a:pt x="4269854" y="237515"/>
                </a:lnTo>
                <a:lnTo>
                  <a:pt x="4271353" y="206857"/>
                </a:lnTo>
                <a:lnTo>
                  <a:pt x="4281424" y="0"/>
                </a:lnTo>
                <a:close/>
              </a:path>
              <a:path w="5645150" h="238125">
                <a:moveTo>
                  <a:pt x="4441241" y="120357"/>
                </a:moveTo>
                <a:lnTo>
                  <a:pt x="4440402" y="107823"/>
                </a:lnTo>
                <a:lnTo>
                  <a:pt x="4440275" y="107175"/>
                </a:lnTo>
                <a:lnTo>
                  <a:pt x="4438942" y="101358"/>
                </a:lnTo>
                <a:lnTo>
                  <a:pt x="4437837" y="96507"/>
                </a:lnTo>
                <a:lnTo>
                  <a:pt x="4411078" y="67729"/>
                </a:lnTo>
                <a:lnTo>
                  <a:pt x="4401363" y="65201"/>
                </a:lnTo>
                <a:lnTo>
                  <a:pt x="4401363" y="110197"/>
                </a:lnTo>
                <a:lnTo>
                  <a:pt x="4401363" y="131305"/>
                </a:lnTo>
                <a:lnTo>
                  <a:pt x="4355998" y="131305"/>
                </a:lnTo>
                <a:lnTo>
                  <a:pt x="4356036" y="110197"/>
                </a:lnTo>
                <a:lnTo>
                  <a:pt x="4356938" y="106705"/>
                </a:lnTo>
                <a:lnTo>
                  <a:pt x="4360697" y="102425"/>
                </a:lnTo>
                <a:lnTo>
                  <a:pt x="4364482" y="101358"/>
                </a:lnTo>
                <a:lnTo>
                  <a:pt x="4392473" y="101358"/>
                </a:lnTo>
                <a:lnTo>
                  <a:pt x="4395495" y="102527"/>
                </a:lnTo>
                <a:lnTo>
                  <a:pt x="4397845" y="104876"/>
                </a:lnTo>
                <a:lnTo>
                  <a:pt x="4400181" y="107175"/>
                </a:lnTo>
                <a:lnTo>
                  <a:pt x="4401363" y="110197"/>
                </a:lnTo>
                <a:lnTo>
                  <a:pt x="4401363" y="65201"/>
                </a:lnTo>
                <a:lnTo>
                  <a:pt x="4400524" y="64973"/>
                </a:lnTo>
                <a:lnTo>
                  <a:pt x="4388447" y="64058"/>
                </a:lnTo>
                <a:lnTo>
                  <a:pt x="4373359" y="64058"/>
                </a:lnTo>
                <a:lnTo>
                  <a:pt x="4329252" y="77901"/>
                </a:lnTo>
                <a:lnTo>
                  <a:pt x="4315587" y="120357"/>
                </a:lnTo>
                <a:lnTo>
                  <a:pt x="4315485" y="179641"/>
                </a:lnTo>
                <a:lnTo>
                  <a:pt x="4316438" y="193687"/>
                </a:lnTo>
                <a:lnTo>
                  <a:pt x="4339221" y="229730"/>
                </a:lnTo>
                <a:lnTo>
                  <a:pt x="4376559" y="237515"/>
                </a:lnTo>
                <a:lnTo>
                  <a:pt x="4431004" y="237515"/>
                </a:lnTo>
                <a:lnTo>
                  <a:pt x="4431004" y="200202"/>
                </a:lnTo>
                <a:lnTo>
                  <a:pt x="4367149" y="200202"/>
                </a:lnTo>
                <a:lnTo>
                  <a:pt x="4362691" y="199009"/>
                </a:lnTo>
                <a:lnTo>
                  <a:pt x="4359986" y="196608"/>
                </a:lnTo>
                <a:lnTo>
                  <a:pt x="4357332" y="194208"/>
                </a:lnTo>
                <a:lnTo>
                  <a:pt x="4355998" y="190690"/>
                </a:lnTo>
                <a:lnTo>
                  <a:pt x="4355998" y="168617"/>
                </a:lnTo>
                <a:lnTo>
                  <a:pt x="4441241" y="168617"/>
                </a:lnTo>
                <a:lnTo>
                  <a:pt x="4441241" y="131305"/>
                </a:lnTo>
                <a:lnTo>
                  <a:pt x="4441241" y="120357"/>
                </a:lnTo>
                <a:close/>
              </a:path>
              <a:path w="5645150" h="238125">
                <a:moveTo>
                  <a:pt x="4616704" y="121920"/>
                </a:moveTo>
                <a:lnTo>
                  <a:pt x="4615751" y="107886"/>
                </a:lnTo>
                <a:lnTo>
                  <a:pt x="4614202" y="101358"/>
                </a:lnTo>
                <a:lnTo>
                  <a:pt x="4612906" y="95885"/>
                </a:lnTo>
                <a:lnTo>
                  <a:pt x="4582503" y="67538"/>
                </a:lnTo>
                <a:lnTo>
                  <a:pt x="4576191" y="66217"/>
                </a:lnTo>
                <a:lnTo>
                  <a:pt x="4576191" y="110871"/>
                </a:lnTo>
                <a:lnTo>
                  <a:pt x="4576191" y="190690"/>
                </a:lnTo>
                <a:lnTo>
                  <a:pt x="4574832" y="194208"/>
                </a:lnTo>
                <a:lnTo>
                  <a:pt x="4569460" y="199009"/>
                </a:lnTo>
                <a:lnTo>
                  <a:pt x="4565027" y="200202"/>
                </a:lnTo>
                <a:lnTo>
                  <a:pt x="4526762" y="200202"/>
                </a:lnTo>
                <a:lnTo>
                  <a:pt x="4526762" y="109804"/>
                </a:lnTo>
                <a:lnTo>
                  <a:pt x="4527855" y="107353"/>
                </a:lnTo>
                <a:lnTo>
                  <a:pt x="4532236" y="102552"/>
                </a:lnTo>
                <a:lnTo>
                  <a:pt x="4535856" y="101358"/>
                </a:lnTo>
                <a:lnTo>
                  <a:pt x="4565027" y="101358"/>
                </a:lnTo>
                <a:lnTo>
                  <a:pt x="4569460" y="102552"/>
                </a:lnTo>
                <a:lnTo>
                  <a:pt x="4574832" y="107353"/>
                </a:lnTo>
                <a:lnTo>
                  <a:pt x="4576191" y="110871"/>
                </a:lnTo>
                <a:lnTo>
                  <a:pt x="4576191" y="66217"/>
                </a:lnTo>
                <a:lnTo>
                  <a:pt x="4573359" y="65620"/>
                </a:lnTo>
                <a:lnTo>
                  <a:pt x="4570044" y="64922"/>
                </a:lnTo>
                <a:lnTo>
                  <a:pt x="4555617" y="64058"/>
                </a:lnTo>
                <a:lnTo>
                  <a:pt x="4533112" y="64058"/>
                </a:lnTo>
                <a:lnTo>
                  <a:pt x="4527156" y="64579"/>
                </a:lnTo>
                <a:lnTo>
                  <a:pt x="4526216" y="65620"/>
                </a:lnTo>
                <a:lnTo>
                  <a:pt x="4526762" y="0"/>
                </a:lnTo>
                <a:lnTo>
                  <a:pt x="4486173" y="0"/>
                </a:lnTo>
                <a:lnTo>
                  <a:pt x="4486173" y="237515"/>
                </a:lnTo>
                <a:lnTo>
                  <a:pt x="4555617" y="237515"/>
                </a:lnTo>
                <a:lnTo>
                  <a:pt x="4569917" y="236639"/>
                </a:lnTo>
                <a:lnTo>
                  <a:pt x="4608068" y="215493"/>
                </a:lnTo>
                <a:lnTo>
                  <a:pt x="4614138" y="200202"/>
                </a:lnTo>
                <a:lnTo>
                  <a:pt x="4615739" y="193560"/>
                </a:lnTo>
                <a:lnTo>
                  <a:pt x="4616704" y="179641"/>
                </a:lnTo>
                <a:lnTo>
                  <a:pt x="4616704" y="121920"/>
                </a:lnTo>
                <a:close/>
              </a:path>
              <a:path w="5645150" h="238125">
                <a:moveTo>
                  <a:pt x="4958448" y="0"/>
                </a:moveTo>
                <a:lnTo>
                  <a:pt x="4838179" y="0"/>
                </a:lnTo>
                <a:lnTo>
                  <a:pt x="4838179" y="237515"/>
                </a:lnTo>
                <a:lnTo>
                  <a:pt x="4879391" y="237515"/>
                </a:lnTo>
                <a:lnTo>
                  <a:pt x="4879391" y="136626"/>
                </a:lnTo>
                <a:lnTo>
                  <a:pt x="4950472" y="136626"/>
                </a:lnTo>
                <a:lnTo>
                  <a:pt x="4950472" y="99949"/>
                </a:lnTo>
                <a:lnTo>
                  <a:pt x="4879391" y="99949"/>
                </a:lnTo>
                <a:lnTo>
                  <a:pt x="4879391" y="36677"/>
                </a:lnTo>
                <a:lnTo>
                  <a:pt x="4958448" y="36677"/>
                </a:lnTo>
                <a:lnTo>
                  <a:pt x="4958448" y="0"/>
                </a:lnTo>
                <a:close/>
              </a:path>
              <a:path w="5645150" h="238125">
                <a:moveTo>
                  <a:pt x="5136566" y="121920"/>
                </a:moveTo>
                <a:lnTo>
                  <a:pt x="5135600" y="108013"/>
                </a:lnTo>
                <a:lnTo>
                  <a:pt x="5134000" y="101358"/>
                </a:lnTo>
                <a:lnTo>
                  <a:pt x="5132730" y="96075"/>
                </a:lnTo>
                <a:lnTo>
                  <a:pt x="5102110" y="67576"/>
                </a:lnTo>
                <a:lnTo>
                  <a:pt x="5096053" y="66294"/>
                </a:lnTo>
                <a:lnTo>
                  <a:pt x="5096053" y="110871"/>
                </a:lnTo>
                <a:lnTo>
                  <a:pt x="5096053" y="190690"/>
                </a:lnTo>
                <a:lnTo>
                  <a:pt x="5094694" y="194208"/>
                </a:lnTo>
                <a:lnTo>
                  <a:pt x="5091989" y="196608"/>
                </a:lnTo>
                <a:lnTo>
                  <a:pt x="5089334" y="199009"/>
                </a:lnTo>
                <a:lnTo>
                  <a:pt x="5084877" y="200202"/>
                </a:lnTo>
                <a:lnTo>
                  <a:pt x="5055438" y="200202"/>
                </a:lnTo>
                <a:lnTo>
                  <a:pt x="5050980" y="199009"/>
                </a:lnTo>
                <a:lnTo>
                  <a:pt x="5048262" y="196608"/>
                </a:lnTo>
                <a:lnTo>
                  <a:pt x="5045608" y="194208"/>
                </a:lnTo>
                <a:lnTo>
                  <a:pt x="5044275" y="190690"/>
                </a:lnTo>
                <a:lnTo>
                  <a:pt x="5044275" y="110871"/>
                </a:lnTo>
                <a:lnTo>
                  <a:pt x="5045608" y="107353"/>
                </a:lnTo>
                <a:lnTo>
                  <a:pt x="5048262" y="104952"/>
                </a:lnTo>
                <a:lnTo>
                  <a:pt x="5050980" y="102552"/>
                </a:lnTo>
                <a:lnTo>
                  <a:pt x="5055438" y="101358"/>
                </a:lnTo>
                <a:lnTo>
                  <a:pt x="5084877" y="101358"/>
                </a:lnTo>
                <a:lnTo>
                  <a:pt x="5089334" y="102552"/>
                </a:lnTo>
                <a:lnTo>
                  <a:pt x="5091989" y="104952"/>
                </a:lnTo>
                <a:lnTo>
                  <a:pt x="5094694" y="107353"/>
                </a:lnTo>
                <a:lnTo>
                  <a:pt x="5096053" y="110871"/>
                </a:lnTo>
                <a:lnTo>
                  <a:pt x="5096053" y="66294"/>
                </a:lnTo>
                <a:lnTo>
                  <a:pt x="5089703" y="64935"/>
                </a:lnTo>
                <a:lnTo>
                  <a:pt x="5075402" y="64058"/>
                </a:lnTo>
                <a:lnTo>
                  <a:pt x="5064849" y="64058"/>
                </a:lnTo>
                <a:lnTo>
                  <a:pt x="5019103" y="78130"/>
                </a:lnTo>
                <a:lnTo>
                  <a:pt x="5003762" y="121920"/>
                </a:lnTo>
                <a:lnTo>
                  <a:pt x="5003762" y="179641"/>
                </a:lnTo>
                <a:lnTo>
                  <a:pt x="5019103" y="223507"/>
                </a:lnTo>
                <a:lnTo>
                  <a:pt x="5064849" y="237515"/>
                </a:lnTo>
                <a:lnTo>
                  <a:pt x="5075402" y="237515"/>
                </a:lnTo>
                <a:lnTo>
                  <a:pt x="5121224" y="223507"/>
                </a:lnTo>
                <a:lnTo>
                  <a:pt x="5134000" y="200202"/>
                </a:lnTo>
                <a:lnTo>
                  <a:pt x="5135600" y="193560"/>
                </a:lnTo>
                <a:lnTo>
                  <a:pt x="5136566" y="179641"/>
                </a:lnTo>
                <a:lnTo>
                  <a:pt x="5136566" y="121920"/>
                </a:lnTo>
                <a:close/>
              </a:path>
              <a:path w="5645150" h="238125">
                <a:moveTo>
                  <a:pt x="5303101" y="64058"/>
                </a:moveTo>
                <a:lnTo>
                  <a:pt x="5251818" y="64058"/>
                </a:lnTo>
                <a:lnTo>
                  <a:pt x="5244630" y="66268"/>
                </a:lnTo>
                <a:lnTo>
                  <a:pt x="5241861" y="70700"/>
                </a:lnTo>
                <a:lnTo>
                  <a:pt x="5244439" y="64058"/>
                </a:lnTo>
                <a:lnTo>
                  <a:pt x="5182184" y="64058"/>
                </a:lnTo>
                <a:lnTo>
                  <a:pt x="5182184" y="101358"/>
                </a:lnTo>
                <a:lnTo>
                  <a:pt x="5205577" y="101358"/>
                </a:lnTo>
                <a:lnTo>
                  <a:pt x="5205577" y="200202"/>
                </a:lnTo>
                <a:lnTo>
                  <a:pt x="5182184" y="200202"/>
                </a:lnTo>
                <a:lnTo>
                  <a:pt x="5182184" y="237515"/>
                </a:lnTo>
                <a:lnTo>
                  <a:pt x="5280965" y="237515"/>
                </a:lnTo>
                <a:lnTo>
                  <a:pt x="5280965" y="200202"/>
                </a:lnTo>
                <a:lnTo>
                  <a:pt x="5246078" y="200202"/>
                </a:lnTo>
                <a:lnTo>
                  <a:pt x="5246078" y="116370"/>
                </a:lnTo>
                <a:lnTo>
                  <a:pt x="5255603" y="102997"/>
                </a:lnTo>
                <a:lnTo>
                  <a:pt x="5303101" y="102997"/>
                </a:lnTo>
                <a:lnTo>
                  <a:pt x="5303101" y="70700"/>
                </a:lnTo>
                <a:lnTo>
                  <a:pt x="5303101" y="64058"/>
                </a:lnTo>
                <a:close/>
              </a:path>
              <a:path w="5645150" h="238125">
                <a:moveTo>
                  <a:pt x="5495595" y="115900"/>
                </a:moveTo>
                <a:lnTo>
                  <a:pt x="5484419" y="76022"/>
                </a:lnTo>
                <a:lnTo>
                  <a:pt x="5450789" y="64058"/>
                </a:lnTo>
                <a:lnTo>
                  <a:pt x="5448909" y="64058"/>
                </a:lnTo>
                <a:lnTo>
                  <a:pt x="5439537" y="64592"/>
                </a:lnTo>
                <a:lnTo>
                  <a:pt x="5431828" y="66205"/>
                </a:lnTo>
                <a:lnTo>
                  <a:pt x="5425770" y="68897"/>
                </a:lnTo>
                <a:lnTo>
                  <a:pt x="5421376" y="72656"/>
                </a:lnTo>
                <a:lnTo>
                  <a:pt x="5419141" y="70700"/>
                </a:lnTo>
                <a:lnTo>
                  <a:pt x="5417058" y="68897"/>
                </a:lnTo>
                <a:lnTo>
                  <a:pt x="5410276" y="66205"/>
                </a:lnTo>
                <a:lnTo>
                  <a:pt x="5401030" y="64592"/>
                </a:lnTo>
                <a:lnTo>
                  <a:pt x="5389321" y="64058"/>
                </a:lnTo>
                <a:lnTo>
                  <a:pt x="5378031" y="64058"/>
                </a:lnTo>
                <a:lnTo>
                  <a:pt x="5373179" y="66001"/>
                </a:lnTo>
                <a:lnTo>
                  <a:pt x="5374144" y="64058"/>
                </a:lnTo>
                <a:lnTo>
                  <a:pt x="5336845" y="64058"/>
                </a:lnTo>
                <a:lnTo>
                  <a:pt x="5336845" y="237515"/>
                </a:lnTo>
                <a:lnTo>
                  <a:pt x="5375783" y="237515"/>
                </a:lnTo>
                <a:lnTo>
                  <a:pt x="5375846" y="109258"/>
                </a:lnTo>
                <a:lnTo>
                  <a:pt x="5375948" y="107251"/>
                </a:lnTo>
                <a:lnTo>
                  <a:pt x="5376773" y="104457"/>
                </a:lnTo>
                <a:lnTo>
                  <a:pt x="5379847" y="99923"/>
                </a:lnTo>
                <a:lnTo>
                  <a:pt x="5382666" y="98780"/>
                </a:lnTo>
                <a:lnTo>
                  <a:pt x="5391823" y="98780"/>
                </a:lnTo>
                <a:lnTo>
                  <a:pt x="5393931" y="99656"/>
                </a:lnTo>
                <a:lnTo>
                  <a:pt x="5395023" y="101434"/>
                </a:lnTo>
                <a:lnTo>
                  <a:pt x="5396014" y="102908"/>
                </a:lnTo>
                <a:lnTo>
                  <a:pt x="5396179" y="103212"/>
                </a:lnTo>
                <a:lnTo>
                  <a:pt x="5396674" y="107251"/>
                </a:lnTo>
                <a:lnTo>
                  <a:pt x="5396750" y="237515"/>
                </a:lnTo>
                <a:lnTo>
                  <a:pt x="5435701" y="237515"/>
                </a:lnTo>
                <a:lnTo>
                  <a:pt x="5435803" y="110591"/>
                </a:lnTo>
                <a:lnTo>
                  <a:pt x="5435854" y="109258"/>
                </a:lnTo>
                <a:lnTo>
                  <a:pt x="5436705" y="105765"/>
                </a:lnTo>
                <a:lnTo>
                  <a:pt x="5438165" y="103212"/>
                </a:lnTo>
                <a:lnTo>
                  <a:pt x="5439842" y="100190"/>
                </a:lnTo>
                <a:lnTo>
                  <a:pt x="5442521" y="98780"/>
                </a:lnTo>
                <a:lnTo>
                  <a:pt x="5451983" y="98780"/>
                </a:lnTo>
                <a:lnTo>
                  <a:pt x="5454307" y="99656"/>
                </a:lnTo>
                <a:lnTo>
                  <a:pt x="5456186" y="103212"/>
                </a:lnTo>
                <a:lnTo>
                  <a:pt x="5456580" y="107251"/>
                </a:lnTo>
                <a:lnTo>
                  <a:pt x="5456656" y="237515"/>
                </a:lnTo>
                <a:lnTo>
                  <a:pt x="5495595" y="237515"/>
                </a:lnTo>
                <a:lnTo>
                  <a:pt x="5495595" y="115900"/>
                </a:lnTo>
                <a:close/>
              </a:path>
              <a:path w="5645150" h="238125">
                <a:moveTo>
                  <a:pt x="5644540" y="176428"/>
                </a:moveTo>
                <a:lnTo>
                  <a:pt x="5623953" y="135369"/>
                </a:lnTo>
                <a:lnTo>
                  <a:pt x="5593943" y="128422"/>
                </a:lnTo>
                <a:lnTo>
                  <a:pt x="5580151" y="128422"/>
                </a:lnTo>
                <a:lnTo>
                  <a:pt x="5577967" y="127812"/>
                </a:lnTo>
                <a:lnTo>
                  <a:pt x="5575033" y="125412"/>
                </a:lnTo>
                <a:lnTo>
                  <a:pt x="5574309" y="123431"/>
                </a:lnTo>
                <a:lnTo>
                  <a:pt x="5574309" y="106629"/>
                </a:lnTo>
                <a:lnTo>
                  <a:pt x="5575173" y="104698"/>
                </a:lnTo>
                <a:lnTo>
                  <a:pt x="5578665" y="102031"/>
                </a:lnTo>
                <a:lnTo>
                  <a:pt x="5581472" y="101358"/>
                </a:lnTo>
                <a:lnTo>
                  <a:pt x="5638127" y="101358"/>
                </a:lnTo>
                <a:lnTo>
                  <a:pt x="5638127" y="64058"/>
                </a:lnTo>
                <a:lnTo>
                  <a:pt x="5588546" y="64058"/>
                </a:lnTo>
                <a:lnTo>
                  <a:pt x="5576290" y="64757"/>
                </a:lnTo>
                <a:lnTo>
                  <a:pt x="5541899" y="81635"/>
                </a:lnTo>
                <a:lnTo>
                  <a:pt x="5533809" y="111048"/>
                </a:lnTo>
                <a:lnTo>
                  <a:pt x="5533809" y="120357"/>
                </a:lnTo>
                <a:lnTo>
                  <a:pt x="5554243" y="161163"/>
                </a:lnTo>
                <a:lnTo>
                  <a:pt x="5585028" y="167678"/>
                </a:lnTo>
                <a:lnTo>
                  <a:pt x="5601576" y="167678"/>
                </a:lnTo>
                <a:lnTo>
                  <a:pt x="5603951" y="170256"/>
                </a:lnTo>
                <a:lnTo>
                  <a:pt x="5603951" y="195046"/>
                </a:lnTo>
                <a:lnTo>
                  <a:pt x="5603164" y="197027"/>
                </a:lnTo>
                <a:lnTo>
                  <a:pt x="5601601" y="198335"/>
                </a:lnTo>
                <a:lnTo>
                  <a:pt x="5600039" y="199580"/>
                </a:lnTo>
                <a:lnTo>
                  <a:pt x="5597169" y="200202"/>
                </a:lnTo>
                <a:lnTo>
                  <a:pt x="5535447" y="200202"/>
                </a:lnTo>
                <a:lnTo>
                  <a:pt x="5535447" y="237515"/>
                </a:lnTo>
                <a:lnTo>
                  <a:pt x="5589790" y="237515"/>
                </a:lnTo>
                <a:lnTo>
                  <a:pt x="5601957" y="236778"/>
                </a:lnTo>
                <a:lnTo>
                  <a:pt x="5636361" y="219303"/>
                </a:lnTo>
                <a:lnTo>
                  <a:pt x="5644540" y="190830"/>
                </a:lnTo>
                <a:lnTo>
                  <a:pt x="5644540" y="17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869869" y="3751385"/>
            <a:ext cx="11267440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4681855" algn="l"/>
                <a:tab pos="8314055" algn="l"/>
              </a:tabLst>
            </a:pP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Understanding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is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25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developing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interactive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applications.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They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provide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mechanism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handling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25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input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efficiently,</a:t>
            </a:r>
            <a:r>
              <a:rPr dirty="0" sz="25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enhancing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overall</a:t>
            </a:r>
            <a:r>
              <a:rPr dirty="0" sz="25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onsolas"/>
                <a:cs typeface="Consolas"/>
              </a:rPr>
              <a:t>user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engagement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satisfaction.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Mastery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events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leads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better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application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performance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experience.</a:t>
            </a:r>
            <a:endParaRPr sz="2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302955"/>
            <a:ext cx="15442565" cy="9681210"/>
            <a:chOff x="1421834" y="302955"/>
            <a:chExt cx="15442565" cy="968121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313201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904" y="9660899"/>
                  </a:moveTo>
                  <a:lnTo>
                    <a:pt x="0" y="966089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9660899"/>
                  </a:lnTo>
                  <a:lnTo>
                    <a:pt x="7711904" y="966089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53711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53711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50594" y="1607837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20">
                <a:solidFill>
                  <a:srgbClr val="FFFFFF"/>
                </a:solidFill>
                <a:latin typeface="Consolas"/>
                <a:cs typeface="Consolas"/>
              </a:rPr>
              <a:t>Thanks!</a:t>
            </a:r>
            <a:endParaRPr sz="1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2984" y="3638773"/>
            <a:ext cx="4022090" cy="1667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33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>
                <a:solidFill>
                  <a:srgbClr val="FFFFFF"/>
                </a:solidFill>
                <a:latin typeface="Consolas"/>
                <a:cs typeface="Consolas"/>
              </a:rPr>
              <a:t>HARSH</a:t>
            </a:r>
            <a:r>
              <a:rPr dirty="0" sz="33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Consolas"/>
                <a:cs typeface="Consolas"/>
              </a:rPr>
              <a:t>Devre</a:t>
            </a:r>
            <a:endParaRPr sz="33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  <a:hlinkClick r:id="rId2"/>
              </a:rPr>
              <a:t>itmbu.harsh@gmail.com</a:t>
            </a:r>
            <a:endParaRPr sz="2750">
              <a:latin typeface="Consolas"/>
              <a:cs typeface="Consolas"/>
            </a:endParaRPr>
          </a:p>
          <a:p>
            <a:pPr algn="ctr">
              <a:lnSpc>
                <a:spcPts val="3040"/>
              </a:lnSpc>
            </a:pP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+91</a:t>
            </a:r>
            <a:r>
              <a:rPr dirty="0" sz="275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>
                <a:solidFill>
                  <a:srgbClr val="FFFFFF"/>
                </a:solidFill>
                <a:latin typeface="Consolas"/>
                <a:cs typeface="Consolas"/>
              </a:rPr>
              <a:t>87994</a:t>
            </a:r>
            <a:r>
              <a:rPr dirty="0" sz="2750" spc="-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Consolas"/>
                <a:cs typeface="Consolas"/>
              </a:rPr>
              <a:t>42030</a:t>
            </a:r>
            <a:endParaRPr sz="2750">
              <a:latin typeface="Consolas"/>
              <a:cs typeface="Consola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29436" y="1572768"/>
            <a:ext cx="16883380" cy="6111240"/>
            <a:chOff x="829436" y="1572768"/>
            <a:chExt cx="16883380" cy="6111240"/>
          </a:xfrm>
        </p:grpSpPr>
        <p:sp>
          <p:nvSpPr>
            <p:cNvPr id="11" name="object 11" descr=""/>
            <p:cNvSpPr/>
            <p:nvPr/>
          </p:nvSpPr>
          <p:spPr>
            <a:xfrm>
              <a:off x="690984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3" y="940926"/>
                  </a:moveTo>
                  <a:lnTo>
                    <a:pt x="0" y="940926"/>
                  </a:lnTo>
                  <a:lnTo>
                    <a:pt x="0" y="0"/>
                  </a:lnTo>
                  <a:lnTo>
                    <a:pt x="940926" y="0"/>
                  </a:lnTo>
                  <a:lnTo>
                    <a:pt x="940926" y="940926"/>
                  </a:lnTo>
                  <a:lnTo>
                    <a:pt x="470823" y="94092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3" y="940926"/>
                  </a:moveTo>
                  <a:lnTo>
                    <a:pt x="0" y="940926"/>
                  </a:lnTo>
                  <a:lnTo>
                    <a:pt x="0" y="0"/>
                  </a:lnTo>
                  <a:lnTo>
                    <a:pt x="940926" y="0"/>
                  </a:lnTo>
                  <a:lnTo>
                    <a:pt x="940926" y="940926"/>
                  </a:lnTo>
                  <a:lnTo>
                    <a:pt x="470823" y="94092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25992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3" y="940926"/>
                  </a:moveTo>
                  <a:lnTo>
                    <a:pt x="0" y="940926"/>
                  </a:lnTo>
                  <a:lnTo>
                    <a:pt x="0" y="0"/>
                  </a:lnTo>
                  <a:lnTo>
                    <a:pt x="940926" y="0"/>
                  </a:lnTo>
                  <a:lnTo>
                    <a:pt x="940926" y="940926"/>
                  </a:lnTo>
                  <a:lnTo>
                    <a:pt x="470823" y="94092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3496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3" y="940926"/>
                  </a:moveTo>
                  <a:lnTo>
                    <a:pt x="0" y="940926"/>
                  </a:lnTo>
                  <a:lnTo>
                    <a:pt x="0" y="0"/>
                  </a:lnTo>
                  <a:lnTo>
                    <a:pt x="940926" y="0"/>
                  </a:lnTo>
                  <a:lnTo>
                    <a:pt x="940926" y="940926"/>
                  </a:lnTo>
                  <a:lnTo>
                    <a:pt x="470823" y="940926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063975" y="6317284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213043" y="614835"/>
                  </a:moveTo>
                  <a:lnTo>
                    <a:pt x="207283" y="614835"/>
                  </a:lnTo>
                  <a:lnTo>
                    <a:pt x="205843" y="614115"/>
                  </a:lnTo>
                  <a:lnTo>
                    <a:pt x="162738" y="594204"/>
                  </a:lnTo>
                  <a:lnTo>
                    <a:pt x="123412" y="568218"/>
                  </a:lnTo>
                  <a:lnTo>
                    <a:pt x="88405" y="536562"/>
                  </a:lnTo>
                  <a:lnTo>
                    <a:pt x="58258" y="499642"/>
                  </a:lnTo>
                  <a:lnTo>
                    <a:pt x="33049" y="457502"/>
                  </a:lnTo>
                  <a:lnTo>
                    <a:pt x="14792" y="412527"/>
                  </a:lnTo>
                  <a:lnTo>
                    <a:pt x="3690" y="365393"/>
                  </a:lnTo>
                  <a:lnTo>
                    <a:pt x="117" y="318933"/>
                  </a:lnTo>
                  <a:lnTo>
                    <a:pt x="0" y="316053"/>
                  </a:lnTo>
                  <a:lnTo>
                    <a:pt x="3797" y="266872"/>
                  </a:lnTo>
                  <a:lnTo>
                    <a:pt x="15218" y="218733"/>
                  </a:lnTo>
                  <a:lnTo>
                    <a:pt x="33999" y="173082"/>
                  </a:lnTo>
                  <a:lnTo>
                    <a:pt x="59934" y="130644"/>
                  </a:lnTo>
                  <a:lnTo>
                    <a:pt x="92815" y="92147"/>
                  </a:lnTo>
                  <a:lnTo>
                    <a:pt x="130683" y="59617"/>
                  </a:lnTo>
                  <a:lnTo>
                    <a:pt x="172871" y="33894"/>
                  </a:lnTo>
                  <a:lnTo>
                    <a:pt x="218514" y="15221"/>
                  </a:lnTo>
                  <a:lnTo>
                    <a:pt x="266749" y="3840"/>
                  </a:lnTo>
                  <a:lnTo>
                    <a:pt x="316624" y="0"/>
                  </a:lnTo>
                  <a:lnTo>
                    <a:pt x="316801" y="0"/>
                  </a:lnTo>
                  <a:lnTo>
                    <a:pt x="366261" y="3840"/>
                  </a:lnTo>
                  <a:lnTo>
                    <a:pt x="414185" y="15221"/>
                  </a:lnTo>
                  <a:lnTo>
                    <a:pt x="422697" y="18712"/>
                  </a:lnTo>
                  <a:lnTo>
                    <a:pt x="316712" y="18712"/>
                  </a:lnTo>
                  <a:lnTo>
                    <a:pt x="268520" y="22586"/>
                  </a:lnTo>
                  <a:lnTo>
                    <a:pt x="222834" y="33808"/>
                  </a:lnTo>
                  <a:lnTo>
                    <a:pt x="180257" y="51777"/>
                  </a:lnTo>
                  <a:lnTo>
                    <a:pt x="141395" y="75893"/>
                  </a:lnTo>
                  <a:lnTo>
                    <a:pt x="106853" y="105556"/>
                  </a:lnTo>
                  <a:lnTo>
                    <a:pt x="77235" y="140165"/>
                  </a:lnTo>
                  <a:lnTo>
                    <a:pt x="53147" y="179120"/>
                  </a:lnTo>
                  <a:lnTo>
                    <a:pt x="35192" y="221820"/>
                  </a:lnTo>
                  <a:lnTo>
                    <a:pt x="23975" y="267664"/>
                  </a:lnTo>
                  <a:lnTo>
                    <a:pt x="20102" y="316053"/>
                  </a:lnTo>
                  <a:lnTo>
                    <a:pt x="24325" y="365888"/>
                  </a:lnTo>
                  <a:lnTo>
                    <a:pt x="36608" y="413581"/>
                  </a:lnTo>
                  <a:lnTo>
                    <a:pt x="56371" y="458227"/>
                  </a:lnTo>
                  <a:lnTo>
                    <a:pt x="83036" y="498918"/>
                  </a:lnTo>
                  <a:lnTo>
                    <a:pt x="116022" y="534748"/>
                  </a:lnTo>
                  <a:lnTo>
                    <a:pt x="154752" y="564810"/>
                  </a:lnTo>
                  <a:lnTo>
                    <a:pt x="198644" y="588197"/>
                  </a:lnTo>
                  <a:lnTo>
                    <a:pt x="218802" y="588197"/>
                  </a:lnTo>
                  <a:lnTo>
                    <a:pt x="218802" y="609075"/>
                  </a:lnTo>
                  <a:lnTo>
                    <a:pt x="218082" y="611235"/>
                  </a:lnTo>
                  <a:lnTo>
                    <a:pt x="215922" y="613395"/>
                  </a:lnTo>
                  <a:lnTo>
                    <a:pt x="213043" y="614835"/>
                  </a:lnTo>
                  <a:close/>
                </a:path>
                <a:path w="628650" h="633729">
                  <a:moveTo>
                    <a:pt x="427965" y="612675"/>
                  </a:moveTo>
                  <a:lnTo>
                    <a:pt x="316712" y="612675"/>
                  </a:lnTo>
                  <a:lnTo>
                    <a:pt x="364730" y="608782"/>
                  </a:lnTo>
                  <a:lnTo>
                    <a:pt x="410315" y="597516"/>
                  </a:lnTo>
                  <a:lnTo>
                    <a:pt x="452850" y="579493"/>
                  </a:lnTo>
                  <a:lnTo>
                    <a:pt x="491718" y="555332"/>
                  </a:lnTo>
                  <a:lnTo>
                    <a:pt x="526302" y="525650"/>
                  </a:lnTo>
                  <a:lnTo>
                    <a:pt x="555982" y="491066"/>
                  </a:lnTo>
                  <a:lnTo>
                    <a:pt x="580142" y="452196"/>
                  </a:lnTo>
                  <a:lnTo>
                    <a:pt x="598164" y="409659"/>
                  </a:lnTo>
                  <a:lnTo>
                    <a:pt x="609430" y="364072"/>
                  </a:lnTo>
                  <a:lnTo>
                    <a:pt x="613323" y="316053"/>
                  </a:lnTo>
                  <a:lnTo>
                    <a:pt x="609411" y="268014"/>
                  </a:lnTo>
                  <a:lnTo>
                    <a:pt x="598095" y="222373"/>
                  </a:lnTo>
                  <a:lnTo>
                    <a:pt x="580006" y="179755"/>
                  </a:lnTo>
                  <a:lnTo>
                    <a:pt x="555775" y="140787"/>
                  </a:lnTo>
                  <a:lnTo>
                    <a:pt x="526032" y="106096"/>
                  </a:lnTo>
                  <a:lnTo>
                    <a:pt x="491407" y="76308"/>
                  </a:lnTo>
                  <a:lnTo>
                    <a:pt x="452533" y="52049"/>
                  </a:lnTo>
                  <a:lnTo>
                    <a:pt x="410038" y="33946"/>
                  </a:lnTo>
                  <a:lnTo>
                    <a:pt x="364555" y="22624"/>
                  </a:lnTo>
                  <a:lnTo>
                    <a:pt x="316712" y="18712"/>
                  </a:lnTo>
                  <a:lnTo>
                    <a:pt x="422697" y="18712"/>
                  </a:lnTo>
                  <a:lnTo>
                    <a:pt x="459725" y="33894"/>
                  </a:lnTo>
                  <a:lnTo>
                    <a:pt x="502120" y="59617"/>
                  </a:lnTo>
                  <a:lnTo>
                    <a:pt x="540610" y="92147"/>
                  </a:lnTo>
                  <a:lnTo>
                    <a:pt x="573139" y="130644"/>
                  </a:lnTo>
                  <a:lnTo>
                    <a:pt x="598861" y="173082"/>
                  </a:lnTo>
                  <a:lnTo>
                    <a:pt x="617533" y="218733"/>
                  </a:lnTo>
                  <a:lnTo>
                    <a:pt x="628598" y="265534"/>
                  </a:lnTo>
                  <a:lnTo>
                    <a:pt x="628598" y="368012"/>
                  </a:lnTo>
                  <a:lnTo>
                    <a:pt x="617533" y="414814"/>
                  </a:lnTo>
                  <a:lnTo>
                    <a:pt x="598861" y="460465"/>
                  </a:lnTo>
                  <a:lnTo>
                    <a:pt x="573139" y="502902"/>
                  </a:lnTo>
                  <a:lnTo>
                    <a:pt x="540610" y="541399"/>
                  </a:lnTo>
                  <a:lnTo>
                    <a:pt x="502120" y="573930"/>
                  </a:lnTo>
                  <a:lnTo>
                    <a:pt x="459725" y="599653"/>
                  </a:lnTo>
                  <a:lnTo>
                    <a:pt x="427965" y="612675"/>
                  </a:lnTo>
                  <a:close/>
                </a:path>
                <a:path w="628650" h="633729">
                  <a:moveTo>
                    <a:pt x="218802" y="588197"/>
                  </a:moveTo>
                  <a:lnTo>
                    <a:pt x="198644" y="588197"/>
                  </a:lnTo>
                  <a:lnTo>
                    <a:pt x="198644" y="431966"/>
                  </a:lnTo>
                  <a:lnTo>
                    <a:pt x="110093" y="431966"/>
                  </a:lnTo>
                  <a:lnTo>
                    <a:pt x="105053" y="426926"/>
                  </a:lnTo>
                  <a:lnTo>
                    <a:pt x="105053" y="321093"/>
                  </a:lnTo>
                  <a:lnTo>
                    <a:pt x="110813" y="316773"/>
                  </a:lnTo>
                  <a:lnTo>
                    <a:pt x="198644" y="316773"/>
                  </a:lnTo>
                  <a:lnTo>
                    <a:pt x="198644" y="313893"/>
                  </a:lnTo>
                  <a:lnTo>
                    <a:pt x="214663" y="243608"/>
                  </a:lnTo>
                  <a:lnTo>
                    <a:pt x="259838" y="183581"/>
                  </a:lnTo>
                  <a:lnTo>
                    <a:pt x="324092" y="144254"/>
                  </a:lnTo>
                  <a:lnTo>
                    <a:pt x="395905" y="130305"/>
                  </a:lnTo>
                  <a:lnTo>
                    <a:pt x="454939" y="130305"/>
                  </a:lnTo>
                  <a:lnTo>
                    <a:pt x="459258" y="136064"/>
                  </a:lnTo>
                  <a:lnTo>
                    <a:pt x="459258" y="153343"/>
                  </a:lnTo>
                  <a:lnTo>
                    <a:pt x="395905" y="153343"/>
                  </a:lnTo>
                  <a:lnTo>
                    <a:pt x="350039" y="159400"/>
                  </a:lnTo>
                  <a:lnTo>
                    <a:pt x="308073" y="176355"/>
                  </a:lnTo>
                  <a:lnTo>
                    <a:pt x="271987" y="202390"/>
                  </a:lnTo>
                  <a:lnTo>
                    <a:pt x="243760" y="235685"/>
                  </a:lnTo>
                  <a:lnTo>
                    <a:pt x="225372" y="274419"/>
                  </a:lnTo>
                  <a:lnTo>
                    <a:pt x="218914" y="316053"/>
                  </a:lnTo>
                  <a:lnTo>
                    <a:pt x="218802" y="335492"/>
                  </a:lnTo>
                  <a:lnTo>
                    <a:pt x="214483" y="339812"/>
                  </a:lnTo>
                  <a:lnTo>
                    <a:pt x="125211" y="339812"/>
                  </a:lnTo>
                  <a:lnTo>
                    <a:pt x="125211" y="413967"/>
                  </a:lnTo>
                  <a:lnTo>
                    <a:pt x="215203" y="413967"/>
                  </a:lnTo>
                  <a:lnTo>
                    <a:pt x="218802" y="418287"/>
                  </a:lnTo>
                  <a:lnTo>
                    <a:pt x="218802" y="588197"/>
                  </a:lnTo>
                  <a:close/>
                </a:path>
                <a:path w="628650" h="633729">
                  <a:moveTo>
                    <a:pt x="347669" y="339812"/>
                  </a:moveTo>
                  <a:lnTo>
                    <a:pt x="297274" y="339812"/>
                  </a:lnTo>
                  <a:lnTo>
                    <a:pt x="292955" y="334772"/>
                  </a:lnTo>
                  <a:lnTo>
                    <a:pt x="301144" y="278976"/>
                  </a:lnTo>
                  <a:lnTo>
                    <a:pt x="339109" y="239839"/>
                  </a:lnTo>
                  <a:lnTo>
                    <a:pt x="375443" y="228252"/>
                  </a:lnTo>
                  <a:lnTo>
                    <a:pt x="395905" y="226779"/>
                  </a:lnTo>
                  <a:lnTo>
                    <a:pt x="439820" y="226779"/>
                  </a:lnTo>
                  <a:lnTo>
                    <a:pt x="439820" y="153343"/>
                  </a:lnTo>
                  <a:lnTo>
                    <a:pt x="459258" y="153343"/>
                  </a:lnTo>
                  <a:lnTo>
                    <a:pt x="459258" y="240458"/>
                  </a:lnTo>
                  <a:lnTo>
                    <a:pt x="454939" y="244778"/>
                  </a:lnTo>
                  <a:lnTo>
                    <a:pt x="395905" y="244778"/>
                  </a:lnTo>
                  <a:lnTo>
                    <a:pt x="366871" y="248524"/>
                  </a:lnTo>
                  <a:lnTo>
                    <a:pt x="340200" y="260707"/>
                  </a:lnTo>
                  <a:lnTo>
                    <a:pt x="320683" y="282744"/>
                  </a:lnTo>
                  <a:lnTo>
                    <a:pt x="313113" y="316053"/>
                  </a:lnTo>
                  <a:lnTo>
                    <a:pt x="313113" y="318933"/>
                  </a:lnTo>
                  <a:lnTo>
                    <a:pt x="348389" y="318933"/>
                  </a:lnTo>
                  <a:lnTo>
                    <a:pt x="353429" y="323973"/>
                  </a:lnTo>
                  <a:lnTo>
                    <a:pt x="353429" y="335492"/>
                  </a:lnTo>
                  <a:lnTo>
                    <a:pt x="347669" y="339812"/>
                  </a:lnTo>
                  <a:close/>
                </a:path>
                <a:path w="628650" h="633729">
                  <a:moveTo>
                    <a:pt x="316712" y="633554"/>
                  </a:moveTo>
                  <a:lnTo>
                    <a:pt x="302314" y="633554"/>
                  </a:lnTo>
                  <a:lnTo>
                    <a:pt x="297274" y="632834"/>
                  </a:lnTo>
                  <a:lnTo>
                    <a:pt x="292955" y="629234"/>
                  </a:lnTo>
                  <a:lnTo>
                    <a:pt x="292955" y="417567"/>
                  </a:lnTo>
                  <a:lnTo>
                    <a:pt x="297994" y="413967"/>
                  </a:lnTo>
                  <a:lnTo>
                    <a:pt x="440540" y="413967"/>
                  </a:lnTo>
                  <a:lnTo>
                    <a:pt x="440540" y="339812"/>
                  </a:lnTo>
                  <a:lnTo>
                    <a:pt x="385826" y="339812"/>
                  </a:lnTo>
                  <a:lnTo>
                    <a:pt x="381506" y="334772"/>
                  </a:lnTo>
                  <a:lnTo>
                    <a:pt x="381506" y="323253"/>
                  </a:lnTo>
                  <a:lnTo>
                    <a:pt x="386546" y="318933"/>
                  </a:lnTo>
                  <a:lnTo>
                    <a:pt x="455659" y="318933"/>
                  </a:lnTo>
                  <a:lnTo>
                    <a:pt x="460698" y="323973"/>
                  </a:lnTo>
                  <a:lnTo>
                    <a:pt x="460698" y="428366"/>
                  </a:lnTo>
                  <a:lnTo>
                    <a:pt x="454939" y="432686"/>
                  </a:lnTo>
                  <a:lnTo>
                    <a:pt x="313113" y="432686"/>
                  </a:lnTo>
                  <a:lnTo>
                    <a:pt x="313113" y="612675"/>
                  </a:lnTo>
                  <a:lnTo>
                    <a:pt x="427965" y="612675"/>
                  </a:lnTo>
                  <a:lnTo>
                    <a:pt x="414185" y="618325"/>
                  </a:lnTo>
                  <a:lnTo>
                    <a:pt x="366261" y="629706"/>
                  </a:lnTo>
                  <a:lnTo>
                    <a:pt x="316712" y="633554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238947" y="6316560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98"/>
                  </a:moveTo>
                  <a:lnTo>
                    <a:pt x="505333" y="170230"/>
                  </a:lnTo>
                  <a:lnTo>
                    <a:pt x="491731" y="150152"/>
                  </a:lnTo>
                  <a:lnTo>
                    <a:pt x="491731" y="202298"/>
                  </a:lnTo>
                  <a:lnTo>
                    <a:pt x="491731" y="430517"/>
                  </a:lnTo>
                  <a:lnTo>
                    <a:pt x="486803" y="454888"/>
                  </a:lnTo>
                  <a:lnTo>
                    <a:pt x="473379" y="474802"/>
                  </a:lnTo>
                  <a:lnTo>
                    <a:pt x="453466" y="488226"/>
                  </a:lnTo>
                  <a:lnTo>
                    <a:pt x="429094" y="493153"/>
                  </a:lnTo>
                  <a:lnTo>
                    <a:pt x="200875" y="493153"/>
                  </a:lnTo>
                  <a:lnTo>
                    <a:pt x="176504" y="488226"/>
                  </a:lnTo>
                  <a:lnTo>
                    <a:pt x="156591" y="474802"/>
                  </a:lnTo>
                  <a:lnTo>
                    <a:pt x="143167" y="454888"/>
                  </a:lnTo>
                  <a:lnTo>
                    <a:pt x="138239" y="430517"/>
                  </a:lnTo>
                  <a:lnTo>
                    <a:pt x="138239" y="202298"/>
                  </a:lnTo>
                  <a:lnTo>
                    <a:pt x="143167" y="177939"/>
                  </a:lnTo>
                  <a:lnTo>
                    <a:pt x="156591" y="158026"/>
                  </a:lnTo>
                  <a:lnTo>
                    <a:pt x="176504" y="144602"/>
                  </a:lnTo>
                  <a:lnTo>
                    <a:pt x="200875" y="139674"/>
                  </a:lnTo>
                  <a:lnTo>
                    <a:pt x="429094" y="139674"/>
                  </a:lnTo>
                  <a:lnTo>
                    <a:pt x="453466" y="144602"/>
                  </a:lnTo>
                  <a:lnTo>
                    <a:pt x="473379" y="158026"/>
                  </a:lnTo>
                  <a:lnTo>
                    <a:pt x="486803" y="177939"/>
                  </a:lnTo>
                  <a:lnTo>
                    <a:pt x="491731" y="202298"/>
                  </a:lnTo>
                  <a:lnTo>
                    <a:pt x="491731" y="150152"/>
                  </a:lnTo>
                  <a:lnTo>
                    <a:pt x="487502" y="143903"/>
                  </a:lnTo>
                  <a:lnTo>
                    <a:pt x="481253" y="139674"/>
                  </a:lnTo>
                  <a:lnTo>
                    <a:pt x="461175" y="126072"/>
                  </a:lnTo>
                  <a:lnTo>
                    <a:pt x="429094" y="119507"/>
                  </a:lnTo>
                  <a:lnTo>
                    <a:pt x="200875" y="119507"/>
                  </a:lnTo>
                  <a:lnTo>
                    <a:pt x="168795" y="126072"/>
                  </a:lnTo>
                  <a:lnTo>
                    <a:pt x="142468" y="143903"/>
                  </a:lnTo>
                  <a:lnTo>
                    <a:pt x="124637" y="170230"/>
                  </a:lnTo>
                  <a:lnTo>
                    <a:pt x="118071" y="202298"/>
                  </a:lnTo>
                  <a:lnTo>
                    <a:pt x="118071" y="430517"/>
                  </a:lnTo>
                  <a:lnTo>
                    <a:pt x="124637" y="462597"/>
                  </a:lnTo>
                  <a:lnTo>
                    <a:pt x="142468" y="488924"/>
                  </a:lnTo>
                  <a:lnTo>
                    <a:pt x="168795" y="506755"/>
                  </a:lnTo>
                  <a:lnTo>
                    <a:pt x="200875" y="513308"/>
                  </a:lnTo>
                  <a:lnTo>
                    <a:pt x="429094" y="513308"/>
                  </a:lnTo>
                  <a:lnTo>
                    <a:pt x="461175" y="506755"/>
                  </a:lnTo>
                  <a:lnTo>
                    <a:pt x="481253" y="493153"/>
                  </a:lnTo>
                  <a:lnTo>
                    <a:pt x="487502" y="488924"/>
                  </a:lnTo>
                  <a:lnTo>
                    <a:pt x="505333" y="462597"/>
                  </a:lnTo>
                  <a:lnTo>
                    <a:pt x="511898" y="430517"/>
                  </a:lnTo>
                  <a:lnTo>
                    <a:pt x="511898" y="202298"/>
                  </a:lnTo>
                  <a:close/>
                </a:path>
                <a:path w="633729" h="628650">
                  <a:moveTo>
                    <a:pt x="633564" y="316776"/>
                  </a:moveTo>
                  <a:lnTo>
                    <a:pt x="629640" y="266877"/>
                  </a:lnTo>
                  <a:lnTo>
                    <a:pt x="618083" y="218732"/>
                  </a:lnTo>
                  <a:lnTo>
                    <a:pt x="612686" y="205689"/>
                  </a:lnTo>
                  <a:lnTo>
                    <a:pt x="612686" y="316776"/>
                  </a:lnTo>
                  <a:lnTo>
                    <a:pt x="608799" y="364769"/>
                  </a:lnTo>
                  <a:lnTo>
                    <a:pt x="597522" y="410298"/>
                  </a:lnTo>
                  <a:lnTo>
                    <a:pt x="579501" y="452755"/>
                  </a:lnTo>
                  <a:lnTo>
                    <a:pt x="555345" y="491528"/>
                  </a:lnTo>
                  <a:lnTo>
                    <a:pt x="525665" y="525995"/>
                  </a:lnTo>
                  <a:lnTo>
                    <a:pt x="491083" y="555574"/>
                  </a:lnTo>
                  <a:lnTo>
                    <a:pt x="452208" y="579640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73"/>
                  </a:lnTo>
                  <a:lnTo>
                    <a:pt x="179603" y="579640"/>
                  </a:lnTo>
                  <a:lnTo>
                    <a:pt x="140741" y="555574"/>
                  </a:lnTo>
                  <a:lnTo>
                    <a:pt x="106197" y="525995"/>
                  </a:lnTo>
                  <a:lnTo>
                    <a:pt x="76581" y="491528"/>
                  </a:lnTo>
                  <a:lnTo>
                    <a:pt x="52489" y="452755"/>
                  </a:lnTo>
                  <a:lnTo>
                    <a:pt x="34531" y="410298"/>
                  </a:lnTo>
                  <a:lnTo>
                    <a:pt x="23317" y="364769"/>
                  </a:lnTo>
                  <a:lnTo>
                    <a:pt x="19443" y="316776"/>
                  </a:lnTo>
                  <a:lnTo>
                    <a:pt x="23317" y="268389"/>
                  </a:lnTo>
                  <a:lnTo>
                    <a:pt x="34531" y="222542"/>
                  </a:lnTo>
                  <a:lnTo>
                    <a:pt x="52489" y="179844"/>
                  </a:lnTo>
                  <a:lnTo>
                    <a:pt x="76581" y="140893"/>
                  </a:lnTo>
                  <a:lnTo>
                    <a:pt x="106197" y="106286"/>
                  </a:lnTo>
                  <a:lnTo>
                    <a:pt x="140741" y="76619"/>
                  </a:lnTo>
                  <a:lnTo>
                    <a:pt x="179603" y="52501"/>
                  </a:lnTo>
                  <a:lnTo>
                    <a:pt x="222186" y="34531"/>
                  </a:lnTo>
                  <a:lnTo>
                    <a:pt x="267868" y="23317"/>
                  </a:lnTo>
                  <a:lnTo>
                    <a:pt x="316064" y="19443"/>
                  </a:lnTo>
                  <a:lnTo>
                    <a:pt x="364083" y="23317"/>
                  </a:lnTo>
                  <a:lnTo>
                    <a:pt x="409676" y="34531"/>
                  </a:lnTo>
                  <a:lnTo>
                    <a:pt x="452208" y="52501"/>
                  </a:lnTo>
                  <a:lnTo>
                    <a:pt x="491083" y="76619"/>
                  </a:lnTo>
                  <a:lnTo>
                    <a:pt x="525665" y="106286"/>
                  </a:lnTo>
                  <a:lnTo>
                    <a:pt x="555345" y="140893"/>
                  </a:lnTo>
                  <a:lnTo>
                    <a:pt x="579501" y="179844"/>
                  </a:lnTo>
                  <a:lnTo>
                    <a:pt x="597522" y="222542"/>
                  </a:lnTo>
                  <a:lnTo>
                    <a:pt x="608799" y="268389"/>
                  </a:lnTo>
                  <a:lnTo>
                    <a:pt x="612686" y="316776"/>
                  </a:lnTo>
                  <a:lnTo>
                    <a:pt x="612686" y="205689"/>
                  </a:lnTo>
                  <a:lnTo>
                    <a:pt x="573290" y="130644"/>
                  </a:lnTo>
                  <a:lnTo>
                    <a:pt x="540689" y="92151"/>
                  </a:lnTo>
                  <a:lnTo>
                    <a:pt x="502539" y="59626"/>
                  </a:lnTo>
                  <a:lnTo>
                    <a:pt x="460324" y="33909"/>
                  </a:lnTo>
                  <a:lnTo>
                    <a:pt x="425043" y="19443"/>
                  </a:lnTo>
                  <a:lnTo>
                    <a:pt x="414782" y="15227"/>
                  </a:lnTo>
                  <a:lnTo>
                    <a:pt x="366687" y="3848"/>
                  </a:lnTo>
                  <a:lnTo>
                    <a:pt x="316788" y="0"/>
                  </a:lnTo>
                  <a:lnTo>
                    <a:pt x="266890" y="3848"/>
                  </a:lnTo>
                  <a:lnTo>
                    <a:pt x="218795" y="15227"/>
                  </a:lnTo>
                  <a:lnTo>
                    <a:pt x="173253" y="33909"/>
                  </a:lnTo>
                  <a:lnTo>
                    <a:pt x="131025" y="59626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66" y="173088"/>
                  </a:lnTo>
                  <a:lnTo>
                    <a:pt x="15481" y="218732"/>
                  </a:lnTo>
                  <a:lnTo>
                    <a:pt x="3924" y="266877"/>
                  </a:lnTo>
                  <a:lnTo>
                    <a:pt x="0" y="316776"/>
                  </a:lnTo>
                  <a:lnTo>
                    <a:pt x="3924" y="366318"/>
                  </a:lnTo>
                  <a:lnTo>
                    <a:pt x="15481" y="414197"/>
                  </a:lnTo>
                  <a:lnTo>
                    <a:pt x="34366" y="459625"/>
                  </a:lnTo>
                  <a:lnTo>
                    <a:pt x="60274" y="501815"/>
                  </a:lnTo>
                  <a:lnTo>
                    <a:pt x="92875" y="539953"/>
                  </a:lnTo>
                  <a:lnTo>
                    <a:pt x="131025" y="572833"/>
                  </a:lnTo>
                  <a:lnTo>
                    <a:pt x="173253" y="598766"/>
                  </a:lnTo>
                  <a:lnTo>
                    <a:pt x="218795" y="617550"/>
                  </a:lnTo>
                  <a:lnTo>
                    <a:pt x="265544" y="628650"/>
                  </a:lnTo>
                  <a:lnTo>
                    <a:pt x="368020" y="628650"/>
                  </a:lnTo>
                  <a:lnTo>
                    <a:pt x="414782" y="617550"/>
                  </a:lnTo>
                  <a:lnTo>
                    <a:pt x="426618" y="612660"/>
                  </a:lnTo>
                  <a:lnTo>
                    <a:pt x="460324" y="598766"/>
                  </a:lnTo>
                  <a:lnTo>
                    <a:pt x="502539" y="572833"/>
                  </a:lnTo>
                  <a:lnTo>
                    <a:pt x="540689" y="539953"/>
                  </a:lnTo>
                  <a:lnTo>
                    <a:pt x="573290" y="501815"/>
                  </a:lnTo>
                  <a:lnTo>
                    <a:pt x="599198" y="459625"/>
                  </a:lnTo>
                  <a:lnTo>
                    <a:pt x="618083" y="414197"/>
                  </a:lnTo>
                  <a:lnTo>
                    <a:pt x="629640" y="366318"/>
                  </a:lnTo>
                  <a:lnTo>
                    <a:pt x="633564" y="316776"/>
                  </a:lnTo>
                  <a:close/>
                </a:path>
              </a:pathLst>
            </a:custGeom>
            <a:solidFill>
              <a:srgbClr val="FD7E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2065" y="6486461"/>
              <a:ext cx="236865" cy="25053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413997" y="6316558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68020" y="628644"/>
                  </a:moveTo>
                  <a:lnTo>
                    <a:pt x="265540" y="628644"/>
                  </a:lnTo>
                  <a:lnTo>
                    <a:pt x="218785" y="617543"/>
                  </a:lnTo>
                  <a:lnTo>
                    <a:pt x="173244" y="598761"/>
                  </a:lnTo>
                  <a:lnTo>
                    <a:pt x="131020" y="572826"/>
                  </a:lnTo>
                  <a:lnTo>
                    <a:pt x="92874" y="539946"/>
                  </a:lnTo>
                  <a:lnTo>
                    <a:pt x="60268" y="501807"/>
                  </a:lnTo>
                  <a:lnTo>
                    <a:pt x="34367" y="459625"/>
                  </a:lnTo>
                  <a:lnTo>
                    <a:pt x="15481" y="414195"/>
                  </a:lnTo>
                  <a:lnTo>
                    <a:pt x="3922" y="366311"/>
                  </a:lnTo>
                  <a:lnTo>
                    <a:pt x="0" y="316768"/>
                  </a:lnTo>
                  <a:lnTo>
                    <a:pt x="3922" y="266868"/>
                  </a:lnTo>
                  <a:lnTo>
                    <a:pt x="15481" y="218731"/>
                  </a:lnTo>
                  <a:lnTo>
                    <a:pt x="34367" y="173082"/>
                  </a:lnTo>
                  <a:lnTo>
                    <a:pt x="60268" y="130646"/>
                  </a:lnTo>
                  <a:lnTo>
                    <a:pt x="92874" y="92150"/>
                  </a:lnTo>
                  <a:lnTo>
                    <a:pt x="131020" y="59621"/>
                  </a:lnTo>
                  <a:lnTo>
                    <a:pt x="173244" y="33899"/>
                  </a:lnTo>
                  <a:lnTo>
                    <a:pt x="218785" y="15227"/>
                  </a:lnTo>
                  <a:lnTo>
                    <a:pt x="266884" y="3847"/>
                  </a:lnTo>
                  <a:lnTo>
                    <a:pt x="316780" y="0"/>
                  </a:lnTo>
                  <a:lnTo>
                    <a:pt x="366676" y="3847"/>
                  </a:lnTo>
                  <a:lnTo>
                    <a:pt x="414775" y="15227"/>
                  </a:lnTo>
                  <a:lnTo>
                    <a:pt x="425043" y="19438"/>
                  </a:lnTo>
                  <a:lnTo>
                    <a:pt x="316780" y="19438"/>
                  </a:lnTo>
                  <a:lnTo>
                    <a:pt x="268586" y="23312"/>
                  </a:lnTo>
                  <a:lnTo>
                    <a:pt x="222898" y="34533"/>
                  </a:lnTo>
                  <a:lnTo>
                    <a:pt x="180320" y="52502"/>
                  </a:lnTo>
                  <a:lnTo>
                    <a:pt x="141456" y="76617"/>
                  </a:lnTo>
                  <a:lnTo>
                    <a:pt x="106913" y="106279"/>
                  </a:lnTo>
                  <a:lnTo>
                    <a:pt x="77294" y="140887"/>
                  </a:lnTo>
                  <a:lnTo>
                    <a:pt x="53204" y="179840"/>
                  </a:lnTo>
                  <a:lnTo>
                    <a:pt x="35249" y="222538"/>
                  </a:lnTo>
                  <a:lnTo>
                    <a:pt x="24032" y="268381"/>
                  </a:lnTo>
                  <a:lnTo>
                    <a:pt x="20158" y="316768"/>
                  </a:lnTo>
                  <a:lnTo>
                    <a:pt x="24032" y="364765"/>
                  </a:lnTo>
                  <a:lnTo>
                    <a:pt x="35249" y="410295"/>
                  </a:lnTo>
                  <a:lnTo>
                    <a:pt x="53204" y="452750"/>
                  </a:lnTo>
                  <a:lnTo>
                    <a:pt x="77294" y="491521"/>
                  </a:lnTo>
                  <a:lnTo>
                    <a:pt x="106913" y="525997"/>
                  </a:lnTo>
                  <a:lnTo>
                    <a:pt x="141456" y="555571"/>
                  </a:lnTo>
                  <a:lnTo>
                    <a:pt x="180320" y="579633"/>
                  </a:lnTo>
                  <a:lnTo>
                    <a:pt x="222898" y="597575"/>
                  </a:lnTo>
                  <a:lnTo>
                    <a:pt x="268586" y="608786"/>
                  </a:lnTo>
                  <a:lnTo>
                    <a:pt x="316780" y="612659"/>
                  </a:lnTo>
                  <a:lnTo>
                    <a:pt x="426617" y="612659"/>
                  </a:lnTo>
                  <a:lnTo>
                    <a:pt x="414775" y="617543"/>
                  </a:lnTo>
                  <a:lnTo>
                    <a:pt x="368020" y="628644"/>
                  </a:lnTo>
                  <a:close/>
                </a:path>
                <a:path w="633729" h="628650">
                  <a:moveTo>
                    <a:pt x="426617" y="612659"/>
                  </a:moveTo>
                  <a:lnTo>
                    <a:pt x="316780" y="612659"/>
                  </a:lnTo>
                  <a:lnTo>
                    <a:pt x="364624" y="608786"/>
                  </a:lnTo>
                  <a:lnTo>
                    <a:pt x="410109" y="597575"/>
                  </a:lnTo>
                  <a:lnTo>
                    <a:pt x="452606" y="579633"/>
                  </a:lnTo>
                  <a:lnTo>
                    <a:pt x="491482" y="555571"/>
                  </a:lnTo>
                  <a:lnTo>
                    <a:pt x="526107" y="525997"/>
                  </a:lnTo>
                  <a:lnTo>
                    <a:pt x="555852" y="491521"/>
                  </a:lnTo>
                  <a:lnTo>
                    <a:pt x="580084" y="452750"/>
                  </a:lnTo>
                  <a:lnTo>
                    <a:pt x="598173" y="410295"/>
                  </a:lnTo>
                  <a:lnTo>
                    <a:pt x="609490" y="364765"/>
                  </a:lnTo>
                  <a:lnTo>
                    <a:pt x="613402" y="316768"/>
                  </a:lnTo>
                  <a:lnTo>
                    <a:pt x="609529" y="268381"/>
                  </a:lnTo>
                  <a:lnTo>
                    <a:pt x="598312" y="222538"/>
                  </a:lnTo>
                  <a:lnTo>
                    <a:pt x="580356" y="179840"/>
                  </a:lnTo>
                  <a:lnTo>
                    <a:pt x="556266" y="140887"/>
                  </a:lnTo>
                  <a:lnTo>
                    <a:pt x="526647" y="106279"/>
                  </a:lnTo>
                  <a:lnTo>
                    <a:pt x="492104" y="76617"/>
                  </a:lnTo>
                  <a:lnTo>
                    <a:pt x="453241" y="52502"/>
                  </a:lnTo>
                  <a:lnTo>
                    <a:pt x="410662" y="34533"/>
                  </a:lnTo>
                  <a:lnTo>
                    <a:pt x="364974" y="23312"/>
                  </a:lnTo>
                  <a:lnTo>
                    <a:pt x="316780" y="19438"/>
                  </a:lnTo>
                  <a:lnTo>
                    <a:pt x="425043" y="19438"/>
                  </a:lnTo>
                  <a:lnTo>
                    <a:pt x="460316" y="33899"/>
                  </a:lnTo>
                  <a:lnTo>
                    <a:pt x="502540" y="59621"/>
                  </a:lnTo>
                  <a:lnTo>
                    <a:pt x="540686" y="92150"/>
                  </a:lnTo>
                  <a:lnTo>
                    <a:pt x="573292" y="130646"/>
                  </a:lnTo>
                  <a:lnTo>
                    <a:pt x="599193" y="173082"/>
                  </a:lnTo>
                  <a:lnTo>
                    <a:pt x="618079" y="218731"/>
                  </a:lnTo>
                  <a:lnTo>
                    <a:pt x="629638" y="266868"/>
                  </a:lnTo>
                  <a:lnTo>
                    <a:pt x="633561" y="316768"/>
                  </a:lnTo>
                  <a:lnTo>
                    <a:pt x="629638" y="366311"/>
                  </a:lnTo>
                  <a:lnTo>
                    <a:pt x="618079" y="414195"/>
                  </a:lnTo>
                  <a:lnTo>
                    <a:pt x="599193" y="459625"/>
                  </a:lnTo>
                  <a:lnTo>
                    <a:pt x="573292" y="501807"/>
                  </a:lnTo>
                  <a:lnTo>
                    <a:pt x="540686" y="539946"/>
                  </a:lnTo>
                  <a:lnTo>
                    <a:pt x="502540" y="572826"/>
                  </a:lnTo>
                  <a:lnTo>
                    <a:pt x="460316" y="598761"/>
                  </a:lnTo>
                  <a:lnTo>
                    <a:pt x="426617" y="612659"/>
                  </a:lnTo>
                  <a:close/>
                </a:path>
              </a:pathLst>
            </a:custGeom>
            <a:solidFill>
              <a:srgbClr val="CD8F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428" y="6570693"/>
              <a:ext cx="87114" cy="22101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469" y="6449745"/>
              <a:ext cx="100073" cy="10007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620" y="6570693"/>
              <a:ext cx="233985" cy="22101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588320" y="6316560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32" y="317042"/>
                  </a:moveTo>
                  <a:lnTo>
                    <a:pt x="552462" y="269786"/>
                  </a:lnTo>
                  <a:lnTo>
                    <a:pt x="548843" y="222618"/>
                  </a:lnTo>
                  <a:lnTo>
                    <a:pt x="542836" y="175666"/>
                  </a:lnTo>
                  <a:lnTo>
                    <a:pt x="511162" y="145427"/>
                  </a:lnTo>
                  <a:lnTo>
                    <a:pt x="462445" y="140703"/>
                  </a:lnTo>
                  <a:lnTo>
                    <a:pt x="413600" y="137325"/>
                  </a:lnTo>
                  <a:lnTo>
                    <a:pt x="364756" y="135305"/>
                  </a:lnTo>
                  <a:lnTo>
                    <a:pt x="316052" y="134632"/>
                  </a:lnTo>
                  <a:lnTo>
                    <a:pt x="267449" y="135305"/>
                  </a:lnTo>
                  <a:lnTo>
                    <a:pt x="218859" y="137325"/>
                  </a:lnTo>
                  <a:lnTo>
                    <a:pt x="170256" y="140703"/>
                  </a:lnTo>
                  <a:lnTo>
                    <a:pt x="121666" y="145427"/>
                  </a:lnTo>
                  <a:lnTo>
                    <a:pt x="89268" y="175666"/>
                  </a:lnTo>
                  <a:lnTo>
                    <a:pt x="83566" y="222631"/>
                  </a:lnTo>
                  <a:lnTo>
                    <a:pt x="80149" y="269849"/>
                  </a:lnTo>
                  <a:lnTo>
                    <a:pt x="79006" y="317220"/>
                  </a:lnTo>
                  <a:lnTo>
                    <a:pt x="80149" y="364655"/>
                  </a:lnTo>
                  <a:lnTo>
                    <a:pt x="83566" y="412064"/>
                  </a:lnTo>
                  <a:lnTo>
                    <a:pt x="89268" y="459320"/>
                  </a:lnTo>
                  <a:lnTo>
                    <a:pt x="121666" y="488835"/>
                  </a:lnTo>
                  <a:lnTo>
                    <a:pt x="169951" y="493674"/>
                  </a:lnTo>
                  <a:lnTo>
                    <a:pt x="218592" y="497293"/>
                  </a:lnTo>
                  <a:lnTo>
                    <a:pt x="267347" y="499567"/>
                  </a:lnTo>
                  <a:lnTo>
                    <a:pt x="316052" y="500354"/>
                  </a:lnTo>
                  <a:lnTo>
                    <a:pt x="337096" y="500126"/>
                  </a:lnTo>
                  <a:lnTo>
                    <a:pt x="378929" y="499135"/>
                  </a:lnTo>
                  <a:lnTo>
                    <a:pt x="399567" y="498919"/>
                  </a:lnTo>
                  <a:lnTo>
                    <a:pt x="404609" y="498919"/>
                  </a:lnTo>
                  <a:lnTo>
                    <a:pt x="408927" y="494588"/>
                  </a:lnTo>
                  <a:lnTo>
                    <a:pt x="408927" y="481634"/>
                  </a:lnTo>
                  <a:lnTo>
                    <a:pt x="403885" y="478040"/>
                  </a:lnTo>
                  <a:lnTo>
                    <a:pt x="398132" y="478040"/>
                  </a:lnTo>
                  <a:lnTo>
                    <a:pt x="377050" y="478561"/>
                  </a:lnTo>
                  <a:lnTo>
                    <a:pt x="355917" y="479031"/>
                  </a:lnTo>
                  <a:lnTo>
                    <a:pt x="334645" y="479348"/>
                  </a:lnTo>
                  <a:lnTo>
                    <a:pt x="313169" y="479475"/>
                  </a:lnTo>
                  <a:lnTo>
                    <a:pt x="266065" y="478904"/>
                  </a:lnTo>
                  <a:lnTo>
                    <a:pt x="218770" y="477050"/>
                  </a:lnTo>
                  <a:lnTo>
                    <a:pt x="171323" y="473710"/>
                  </a:lnTo>
                  <a:lnTo>
                    <a:pt x="123825" y="468680"/>
                  </a:lnTo>
                  <a:lnTo>
                    <a:pt x="116624" y="467956"/>
                  </a:lnTo>
                  <a:lnTo>
                    <a:pt x="104749" y="409067"/>
                  </a:lnTo>
                  <a:lnTo>
                    <a:pt x="101498" y="362788"/>
                  </a:lnTo>
                  <a:lnTo>
                    <a:pt x="100418" y="316318"/>
                  </a:lnTo>
                  <a:lnTo>
                    <a:pt x="101498" y="269786"/>
                  </a:lnTo>
                  <a:lnTo>
                    <a:pt x="104749" y="223342"/>
                  </a:lnTo>
                  <a:lnTo>
                    <a:pt x="110147" y="177101"/>
                  </a:lnTo>
                  <a:lnTo>
                    <a:pt x="172300" y="158699"/>
                  </a:lnTo>
                  <a:lnTo>
                    <a:pt x="220573" y="155333"/>
                  </a:lnTo>
                  <a:lnTo>
                    <a:pt x="268706" y="153301"/>
                  </a:lnTo>
                  <a:lnTo>
                    <a:pt x="316776" y="152628"/>
                  </a:lnTo>
                  <a:lnTo>
                    <a:pt x="364947" y="153301"/>
                  </a:lnTo>
                  <a:lnTo>
                    <a:pt x="413245" y="155333"/>
                  </a:lnTo>
                  <a:lnTo>
                    <a:pt x="461556" y="158699"/>
                  </a:lnTo>
                  <a:lnTo>
                    <a:pt x="509714" y="163423"/>
                  </a:lnTo>
                  <a:lnTo>
                    <a:pt x="523405" y="177101"/>
                  </a:lnTo>
                  <a:lnTo>
                    <a:pt x="529094" y="223342"/>
                  </a:lnTo>
                  <a:lnTo>
                    <a:pt x="532523" y="269786"/>
                  </a:lnTo>
                  <a:lnTo>
                    <a:pt x="533654" y="316318"/>
                  </a:lnTo>
                  <a:lnTo>
                    <a:pt x="532523" y="362788"/>
                  </a:lnTo>
                  <a:lnTo>
                    <a:pt x="529094" y="409067"/>
                  </a:lnTo>
                  <a:lnTo>
                    <a:pt x="523405" y="455002"/>
                  </a:lnTo>
                  <a:lnTo>
                    <a:pt x="522681" y="461479"/>
                  </a:lnTo>
                  <a:lnTo>
                    <a:pt x="516204" y="467956"/>
                  </a:lnTo>
                  <a:lnTo>
                    <a:pt x="509714" y="468680"/>
                  </a:lnTo>
                  <a:lnTo>
                    <a:pt x="494284" y="470700"/>
                  </a:lnTo>
                  <a:lnTo>
                    <a:pt x="479120" y="472452"/>
                  </a:lnTo>
                  <a:lnTo>
                    <a:pt x="463956" y="473938"/>
                  </a:lnTo>
                  <a:lnTo>
                    <a:pt x="448525" y="475157"/>
                  </a:lnTo>
                  <a:lnTo>
                    <a:pt x="442760" y="475157"/>
                  </a:lnTo>
                  <a:lnTo>
                    <a:pt x="438442" y="480199"/>
                  </a:lnTo>
                  <a:lnTo>
                    <a:pt x="438442" y="490270"/>
                  </a:lnTo>
                  <a:lnTo>
                    <a:pt x="442760" y="494588"/>
                  </a:lnTo>
                  <a:lnTo>
                    <a:pt x="449249" y="494588"/>
                  </a:lnTo>
                  <a:lnTo>
                    <a:pt x="464896" y="493077"/>
                  </a:lnTo>
                  <a:lnTo>
                    <a:pt x="480555" y="491629"/>
                  </a:lnTo>
                  <a:lnTo>
                    <a:pt x="523405" y="484708"/>
                  </a:lnTo>
                  <a:lnTo>
                    <a:pt x="549249" y="411226"/>
                  </a:lnTo>
                  <a:lnTo>
                    <a:pt x="552653" y="364236"/>
                  </a:lnTo>
                  <a:lnTo>
                    <a:pt x="553732" y="317042"/>
                  </a:lnTo>
                  <a:close/>
                </a:path>
                <a:path w="633729" h="628650">
                  <a:moveTo>
                    <a:pt x="633539" y="316674"/>
                  </a:moveTo>
                  <a:lnTo>
                    <a:pt x="629627" y="266877"/>
                  </a:lnTo>
                  <a:lnTo>
                    <a:pt x="618020" y="218732"/>
                  </a:lnTo>
                  <a:lnTo>
                    <a:pt x="612660" y="205854"/>
                  </a:lnTo>
                  <a:lnTo>
                    <a:pt x="612660" y="316674"/>
                  </a:lnTo>
                  <a:lnTo>
                    <a:pt x="612660" y="316865"/>
                  </a:lnTo>
                  <a:lnTo>
                    <a:pt x="608774" y="364769"/>
                  </a:lnTo>
                  <a:lnTo>
                    <a:pt x="597509" y="410298"/>
                  </a:lnTo>
                  <a:lnTo>
                    <a:pt x="579488" y="452755"/>
                  </a:lnTo>
                  <a:lnTo>
                    <a:pt x="555332" y="491528"/>
                  </a:lnTo>
                  <a:lnTo>
                    <a:pt x="525653" y="525995"/>
                  </a:lnTo>
                  <a:lnTo>
                    <a:pt x="491058" y="555574"/>
                  </a:lnTo>
                  <a:lnTo>
                    <a:pt x="452196" y="579640"/>
                  </a:lnTo>
                  <a:lnTo>
                    <a:pt x="409651" y="597573"/>
                  </a:lnTo>
                  <a:lnTo>
                    <a:pt x="364070" y="608787"/>
                  </a:lnTo>
                  <a:lnTo>
                    <a:pt x="316052" y="612660"/>
                  </a:lnTo>
                  <a:lnTo>
                    <a:pt x="268008" y="608787"/>
                  </a:lnTo>
                  <a:lnTo>
                    <a:pt x="222364" y="597573"/>
                  </a:lnTo>
                  <a:lnTo>
                    <a:pt x="179755" y="579640"/>
                  </a:lnTo>
                  <a:lnTo>
                    <a:pt x="140779" y="555574"/>
                  </a:lnTo>
                  <a:lnTo>
                    <a:pt x="106095" y="525995"/>
                  </a:lnTo>
                  <a:lnTo>
                    <a:pt x="76301" y="491528"/>
                  </a:lnTo>
                  <a:lnTo>
                    <a:pt x="52044" y="452755"/>
                  </a:lnTo>
                  <a:lnTo>
                    <a:pt x="33947" y="410298"/>
                  </a:lnTo>
                  <a:lnTo>
                    <a:pt x="22618" y="364769"/>
                  </a:lnTo>
                  <a:lnTo>
                    <a:pt x="18719" y="316865"/>
                  </a:lnTo>
                  <a:lnTo>
                    <a:pt x="18719" y="316674"/>
                  </a:lnTo>
                  <a:lnTo>
                    <a:pt x="22618" y="268389"/>
                  </a:lnTo>
                  <a:lnTo>
                    <a:pt x="33947" y="222542"/>
                  </a:lnTo>
                  <a:lnTo>
                    <a:pt x="52044" y="179844"/>
                  </a:lnTo>
                  <a:lnTo>
                    <a:pt x="76301" y="140893"/>
                  </a:lnTo>
                  <a:lnTo>
                    <a:pt x="106095" y="106286"/>
                  </a:lnTo>
                  <a:lnTo>
                    <a:pt x="140779" y="76619"/>
                  </a:lnTo>
                  <a:lnTo>
                    <a:pt x="179755" y="52501"/>
                  </a:lnTo>
                  <a:lnTo>
                    <a:pt x="222364" y="34531"/>
                  </a:lnTo>
                  <a:lnTo>
                    <a:pt x="268008" y="23317"/>
                  </a:lnTo>
                  <a:lnTo>
                    <a:pt x="316052" y="19443"/>
                  </a:lnTo>
                  <a:lnTo>
                    <a:pt x="364248" y="23317"/>
                  </a:lnTo>
                  <a:lnTo>
                    <a:pt x="409930" y="34531"/>
                  </a:lnTo>
                  <a:lnTo>
                    <a:pt x="452513" y="52501"/>
                  </a:lnTo>
                  <a:lnTo>
                    <a:pt x="491375" y="76619"/>
                  </a:lnTo>
                  <a:lnTo>
                    <a:pt x="525919" y="106286"/>
                  </a:lnTo>
                  <a:lnTo>
                    <a:pt x="555536" y="140893"/>
                  </a:lnTo>
                  <a:lnTo>
                    <a:pt x="579628" y="179844"/>
                  </a:lnTo>
                  <a:lnTo>
                    <a:pt x="597585" y="222542"/>
                  </a:lnTo>
                  <a:lnTo>
                    <a:pt x="608799" y="268389"/>
                  </a:lnTo>
                  <a:lnTo>
                    <a:pt x="612660" y="316674"/>
                  </a:lnTo>
                  <a:lnTo>
                    <a:pt x="612660" y="205854"/>
                  </a:lnTo>
                  <a:lnTo>
                    <a:pt x="572909" y="130644"/>
                  </a:lnTo>
                  <a:lnTo>
                    <a:pt x="539953" y="92151"/>
                  </a:lnTo>
                  <a:lnTo>
                    <a:pt x="501815" y="59626"/>
                  </a:lnTo>
                  <a:lnTo>
                    <a:pt x="459587" y="33909"/>
                  </a:lnTo>
                  <a:lnTo>
                    <a:pt x="424319" y="19443"/>
                  </a:lnTo>
                  <a:lnTo>
                    <a:pt x="414045" y="15227"/>
                  </a:lnTo>
                  <a:lnTo>
                    <a:pt x="365950" y="3848"/>
                  </a:lnTo>
                  <a:lnTo>
                    <a:pt x="316052" y="0"/>
                  </a:lnTo>
                  <a:lnTo>
                    <a:pt x="266496" y="3848"/>
                  </a:lnTo>
                  <a:lnTo>
                    <a:pt x="218579" y="15227"/>
                  </a:lnTo>
                  <a:lnTo>
                    <a:pt x="173037" y="33909"/>
                  </a:lnTo>
                  <a:lnTo>
                    <a:pt x="130632" y="59626"/>
                  </a:lnTo>
                  <a:lnTo>
                    <a:pt x="92151" y="92151"/>
                  </a:lnTo>
                  <a:lnTo>
                    <a:pt x="59613" y="130644"/>
                  </a:lnTo>
                  <a:lnTo>
                    <a:pt x="33896" y="173088"/>
                  </a:lnTo>
                  <a:lnTo>
                    <a:pt x="15214" y="218732"/>
                  </a:lnTo>
                  <a:lnTo>
                    <a:pt x="3835" y="266877"/>
                  </a:lnTo>
                  <a:lnTo>
                    <a:pt x="0" y="316674"/>
                  </a:lnTo>
                  <a:lnTo>
                    <a:pt x="0" y="316865"/>
                  </a:lnTo>
                  <a:lnTo>
                    <a:pt x="3835" y="366318"/>
                  </a:lnTo>
                  <a:lnTo>
                    <a:pt x="15214" y="414197"/>
                  </a:lnTo>
                  <a:lnTo>
                    <a:pt x="33896" y="459625"/>
                  </a:lnTo>
                  <a:lnTo>
                    <a:pt x="59613" y="501815"/>
                  </a:lnTo>
                  <a:lnTo>
                    <a:pt x="92151" y="539953"/>
                  </a:lnTo>
                  <a:lnTo>
                    <a:pt x="130632" y="572833"/>
                  </a:lnTo>
                  <a:lnTo>
                    <a:pt x="173037" y="598766"/>
                  </a:lnTo>
                  <a:lnTo>
                    <a:pt x="218579" y="617550"/>
                  </a:lnTo>
                  <a:lnTo>
                    <a:pt x="265163" y="628650"/>
                  </a:lnTo>
                  <a:lnTo>
                    <a:pt x="367296" y="628650"/>
                  </a:lnTo>
                  <a:lnTo>
                    <a:pt x="414045" y="617550"/>
                  </a:lnTo>
                  <a:lnTo>
                    <a:pt x="425894" y="612660"/>
                  </a:lnTo>
                  <a:lnTo>
                    <a:pt x="459587" y="598766"/>
                  </a:lnTo>
                  <a:lnTo>
                    <a:pt x="501815" y="572833"/>
                  </a:lnTo>
                  <a:lnTo>
                    <a:pt x="539953" y="539953"/>
                  </a:lnTo>
                  <a:lnTo>
                    <a:pt x="572909" y="501815"/>
                  </a:lnTo>
                  <a:lnTo>
                    <a:pt x="599033" y="459625"/>
                  </a:lnTo>
                  <a:lnTo>
                    <a:pt x="618020" y="414197"/>
                  </a:lnTo>
                  <a:lnTo>
                    <a:pt x="629627" y="366318"/>
                  </a:lnTo>
                  <a:lnTo>
                    <a:pt x="633539" y="316865"/>
                  </a:lnTo>
                  <a:lnTo>
                    <a:pt x="633539" y="316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8062" y="6533257"/>
              <a:ext cx="192948" cy="20157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38795" y="2925353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38795" y="2924633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60" h="2299335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60" h="2299335">
                  <a:moveTo>
                    <a:pt x="3008848" y="228226"/>
                  </a:moveTo>
                  <a:lnTo>
                    <a:pt x="3237086" y="456453"/>
                  </a:lnTo>
                </a:path>
                <a:path w="3540760" h="2299335">
                  <a:moveTo>
                    <a:pt x="3236366" y="228226"/>
                  </a:moveTo>
                  <a:lnTo>
                    <a:pt x="3008128" y="456453"/>
                  </a:lnTo>
                </a:path>
                <a:path w="3540760" h="2299335">
                  <a:moveTo>
                    <a:pt x="1921659" y="341980"/>
                  </a:moveTo>
                  <a:lnTo>
                    <a:pt x="2245656" y="343420"/>
                  </a:lnTo>
                </a:path>
                <a:path w="3540760" h="2299335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440" y="3980688"/>
              <a:ext cx="850391" cy="94792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3072" y="3980688"/>
              <a:ext cx="633983" cy="9479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551" y="2929164"/>
              <a:ext cx="3524249" cy="231457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4954381" y="5376231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884" y="2298108"/>
                  </a:moveTo>
                  <a:lnTo>
                    <a:pt x="1374442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2748884" y="0"/>
                  </a:lnTo>
                  <a:lnTo>
                    <a:pt x="2748884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954381" y="5375512"/>
              <a:ext cx="2748915" cy="2299335"/>
            </a:xfrm>
            <a:custGeom>
              <a:avLst/>
              <a:gdLst/>
              <a:ahLst/>
              <a:cxnLst/>
              <a:rect l="l" t="t" r="r" b="b"/>
              <a:pathLst>
                <a:path w="2748915" h="2299334">
                  <a:moveTo>
                    <a:pt x="1374442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2748884" y="719"/>
                  </a:lnTo>
                  <a:lnTo>
                    <a:pt x="2748884" y="2298828"/>
                  </a:lnTo>
                  <a:lnTo>
                    <a:pt x="1374442" y="2298828"/>
                  </a:lnTo>
                  <a:close/>
                </a:path>
                <a:path w="2748915" h="2299334">
                  <a:moveTo>
                    <a:pt x="1374442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884" y="0"/>
                  </a:lnTo>
                  <a:lnTo>
                    <a:pt x="2748884" y="753797"/>
                  </a:lnTo>
                  <a:lnTo>
                    <a:pt x="1374442" y="753797"/>
                  </a:lnTo>
                  <a:close/>
                </a:path>
                <a:path w="2748915" h="2299334">
                  <a:moveTo>
                    <a:pt x="2330576" y="264944"/>
                  </a:moveTo>
                  <a:lnTo>
                    <a:pt x="2558809" y="493171"/>
                  </a:lnTo>
                </a:path>
                <a:path w="2748915" h="2299334">
                  <a:moveTo>
                    <a:pt x="2558089" y="264944"/>
                  </a:moveTo>
                  <a:lnTo>
                    <a:pt x="2329856" y="493171"/>
                  </a:lnTo>
                </a:path>
                <a:path w="2748915" h="2299334">
                  <a:moveTo>
                    <a:pt x="1243405" y="378698"/>
                  </a:moveTo>
                  <a:lnTo>
                    <a:pt x="1567397" y="380138"/>
                  </a:lnTo>
                </a:path>
                <a:path w="2748915" h="2299334">
                  <a:moveTo>
                    <a:pt x="1948986" y="492451"/>
                  </a:moveTo>
                  <a:lnTo>
                    <a:pt x="1835229" y="492451"/>
                  </a:lnTo>
                  <a:lnTo>
                    <a:pt x="1835229" y="264224"/>
                  </a:lnTo>
                  <a:lnTo>
                    <a:pt x="2062743" y="264224"/>
                  </a:lnTo>
                  <a:lnTo>
                    <a:pt x="2062743" y="492451"/>
                  </a:lnTo>
                  <a:lnTo>
                    <a:pt x="1948986" y="49245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91104" y="6416040"/>
              <a:ext cx="490728" cy="94487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46355" y="5365760"/>
              <a:ext cx="2752724" cy="2314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0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8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0" y="1328504"/>
            <a:ext cx="784098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Welcome</a:t>
            </a:r>
            <a:r>
              <a:rPr dirty="0" sz="60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6000" spc="-3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 spc="-50">
                <a:solidFill>
                  <a:srgbClr val="FFFFFF"/>
                </a:solidFill>
                <a:latin typeface="Consolas"/>
                <a:cs typeface="Consolas"/>
              </a:rPr>
              <a:t>ASP.NET!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676792" y="3266795"/>
            <a:ext cx="7501255" cy="1586230"/>
          </a:xfrm>
          <a:custGeom>
            <a:avLst/>
            <a:gdLst/>
            <a:ahLst/>
            <a:cxnLst/>
            <a:rect l="l" t="t" r="r" b="b"/>
            <a:pathLst>
              <a:path w="7501255" h="1586229">
                <a:moveTo>
                  <a:pt x="144449" y="64681"/>
                </a:moveTo>
                <a:lnTo>
                  <a:pt x="143471" y="50101"/>
                </a:lnTo>
                <a:lnTo>
                  <a:pt x="141808" y="42849"/>
                </a:lnTo>
                <a:lnTo>
                  <a:pt x="140538" y="37274"/>
                </a:lnTo>
                <a:lnTo>
                  <a:pt x="109791" y="4216"/>
                </a:lnTo>
                <a:lnTo>
                  <a:pt x="98628" y="1308"/>
                </a:lnTo>
                <a:lnTo>
                  <a:pt x="98628" y="52997"/>
                </a:lnTo>
                <a:lnTo>
                  <a:pt x="98628" y="77254"/>
                </a:lnTo>
                <a:lnTo>
                  <a:pt x="46532" y="77254"/>
                </a:lnTo>
                <a:lnTo>
                  <a:pt x="46570" y="52997"/>
                </a:lnTo>
                <a:lnTo>
                  <a:pt x="47599" y="48983"/>
                </a:lnTo>
                <a:lnTo>
                  <a:pt x="51917" y="44081"/>
                </a:lnTo>
                <a:lnTo>
                  <a:pt x="56261" y="42849"/>
                </a:lnTo>
                <a:lnTo>
                  <a:pt x="88417" y="42849"/>
                </a:lnTo>
                <a:lnTo>
                  <a:pt x="91897" y="44196"/>
                </a:lnTo>
                <a:lnTo>
                  <a:pt x="94589" y="46888"/>
                </a:lnTo>
                <a:lnTo>
                  <a:pt x="97282" y="49530"/>
                </a:lnTo>
                <a:lnTo>
                  <a:pt x="98628" y="52997"/>
                </a:lnTo>
                <a:lnTo>
                  <a:pt x="98628" y="1308"/>
                </a:lnTo>
                <a:lnTo>
                  <a:pt x="97675" y="1054"/>
                </a:lnTo>
                <a:lnTo>
                  <a:pt x="83807" y="0"/>
                </a:lnTo>
                <a:lnTo>
                  <a:pt x="66471" y="0"/>
                </a:lnTo>
                <a:lnTo>
                  <a:pt x="24930" y="8940"/>
                </a:lnTo>
                <a:lnTo>
                  <a:pt x="977" y="50279"/>
                </a:lnTo>
                <a:lnTo>
                  <a:pt x="0" y="132765"/>
                </a:lnTo>
                <a:lnTo>
                  <a:pt x="1079" y="148907"/>
                </a:lnTo>
                <a:lnTo>
                  <a:pt x="17424" y="183349"/>
                </a:lnTo>
                <a:lnTo>
                  <a:pt x="53619" y="198247"/>
                </a:lnTo>
                <a:lnTo>
                  <a:pt x="70154" y="199250"/>
                </a:lnTo>
                <a:lnTo>
                  <a:pt x="132676" y="199250"/>
                </a:lnTo>
                <a:lnTo>
                  <a:pt x="132676" y="156400"/>
                </a:lnTo>
                <a:lnTo>
                  <a:pt x="59347" y="156400"/>
                </a:lnTo>
                <a:lnTo>
                  <a:pt x="54229" y="155016"/>
                </a:lnTo>
                <a:lnTo>
                  <a:pt x="51104" y="152260"/>
                </a:lnTo>
                <a:lnTo>
                  <a:pt x="48056" y="149504"/>
                </a:lnTo>
                <a:lnTo>
                  <a:pt x="46532" y="145465"/>
                </a:lnTo>
                <a:lnTo>
                  <a:pt x="46532" y="120103"/>
                </a:lnTo>
                <a:lnTo>
                  <a:pt x="144449" y="120103"/>
                </a:lnTo>
                <a:lnTo>
                  <a:pt x="144449" y="77254"/>
                </a:lnTo>
                <a:lnTo>
                  <a:pt x="144449" y="64681"/>
                </a:lnTo>
                <a:close/>
              </a:path>
              <a:path w="7501255" h="1586229">
                <a:moveTo>
                  <a:pt x="334670" y="129082"/>
                </a:moveTo>
                <a:lnTo>
                  <a:pt x="319392" y="88125"/>
                </a:lnTo>
                <a:lnTo>
                  <a:pt x="276542" y="73926"/>
                </a:lnTo>
                <a:lnTo>
                  <a:pt x="260705" y="73926"/>
                </a:lnTo>
                <a:lnTo>
                  <a:pt x="258191" y="73240"/>
                </a:lnTo>
                <a:lnTo>
                  <a:pt x="254838" y="70485"/>
                </a:lnTo>
                <a:lnTo>
                  <a:pt x="254000" y="68211"/>
                </a:lnTo>
                <a:lnTo>
                  <a:pt x="254000" y="48895"/>
                </a:lnTo>
                <a:lnTo>
                  <a:pt x="254990" y="46685"/>
                </a:lnTo>
                <a:lnTo>
                  <a:pt x="259003" y="43624"/>
                </a:lnTo>
                <a:lnTo>
                  <a:pt x="262229" y="42849"/>
                </a:lnTo>
                <a:lnTo>
                  <a:pt x="327304" y="42849"/>
                </a:lnTo>
                <a:lnTo>
                  <a:pt x="327304" y="0"/>
                </a:lnTo>
                <a:lnTo>
                  <a:pt x="270344" y="0"/>
                </a:lnTo>
                <a:lnTo>
                  <a:pt x="256260" y="800"/>
                </a:lnTo>
                <a:lnTo>
                  <a:pt x="216763" y="20205"/>
                </a:lnTo>
                <a:lnTo>
                  <a:pt x="207467" y="53987"/>
                </a:lnTo>
                <a:lnTo>
                  <a:pt x="207467" y="64681"/>
                </a:lnTo>
                <a:lnTo>
                  <a:pt x="222554" y="105727"/>
                </a:lnTo>
                <a:lnTo>
                  <a:pt x="266306" y="119024"/>
                </a:lnTo>
                <a:lnTo>
                  <a:pt x="285318" y="119024"/>
                </a:lnTo>
                <a:lnTo>
                  <a:pt x="288048" y="121996"/>
                </a:lnTo>
                <a:lnTo>
                  <a:pt x="288048" y="150469"/>
                </a:lnTo>
                <a:lnTo>
                  <a:pt x="287147" y="152742"/>
                </a:lnTo>
                <a:lnTo>
                  <a:pt x="285356" y="154241"/>
                </a:lnTo>
                <a:lnTo>
                  <a:pt x="283552" y="155676"/>
                </a:lnTo>
                <a:lnTo>
                  <a:pt x="280263" y="156400"/>
                </a:lnTo>
                <a:lnTo>
                  <a:pt x="209346" y="156400"/>
                </a:lnTo>
                <a:lnTo>
                  <a:pt x="209346" y="199250"/>
                </a:lnTo>
                <a:lnTo>
                  <a:pt x="271780" y="199250"/>
                </a:lnTo>
                <a:lnTo>
                  <a:pt x="285750" y="198412"/>
                </a:lnTo>
                <a:lnTo>
                  <a:pt x="325272" y="178333"/>
                </a:lnTo>
                <a:lnTo>
                  <a:pt x="334670" y="145618"/>
                </a:lnTo>
                <a:lnTo>
                  <a:pt x="334670" y="129082"/>
                </a:lnTo>
                <a:close/>
              </a:path>
              <a:path w="7501255" h="1586229">
                <a:moveTo>
                  <a:pt x="533336" y="129082"/>
                </a:moveTo>
                <a:lnTo>
                  <a:pt x="518058" y="88125"/>
                </a:lnTo>
                <a:lnTo>
                  <a:pt x="475208" y="73926"/>
                </a:lnTo>
                <a:lnTo>
                  <a:pt x="459371" y="73926"/>
                </a:lnTo>
                <a:lnTo>
                  <a:pt x="456857" y="73240"/>
                </a:lnTo>
                <a:lnTo>
                  <a:pt x="453504" y="70485"/>
                </a:lnTo>
                <a:lnTo>
                  <a:pt x="452666" y="68211"/>
                </a:lnTo>
                <a:lnTo>
                  <a:pt x="452666" y="48895"/>
                </a:lnTo>
                <a:lnTo>
                  <a:pt x="453656" y="46685"/>
                </a:lnTo>
                <a:lnTo>
                  <a:pt x="457669" y="43624"/>
                </a:lnTo>
                <a:lnTo>
                  <a:pt x="460895" y="42849"/>
                </a:lnTo>
                <a:lnTo>
                  <a:pt x="525970" y="42849"/>
                </a:lnTo>
                <a:lnTo>
                  <a:pt x="525970" y="0"/>
                </a:lnTo>
                <a:lnTo>
                  <a:pt x="469011" y="0"/>
                </a:lnTo>
                <a:lnTo>
                  <a:pt x="454939" y="800"/>
                </a:lnTo>
                <a:lnTo>
                  <a:pt x="415429" y="20205"/>
                </a:lnTo>
                <a:lnTo>
                  <a:pt x="406133" y="53987"/>
                </a:lnTo>
                <a:lnTo>
                  <a:pt x="406133" y="64681"/>
                </a:lnTo>
                <a:lnTo>
                  <a:pt x="421220" y="105727"/>
                </a:lnTo>
                <a:lnTo>
                  <a:pt x="464972" y="119024"/>
                </a:lnTo>
                <a:lnTo>
                  <a:pt x="483984" y="119024"/>
                </a:lnTo>
                <a:lnTo>
                  <a:pt x="486714" y="121996"/>
                </a:lnTo>
                <a:lnTo>
                  <a:pt x="486714" y="150469"/>
                </a:lnTo>
                <a:lnTo>
                  <a:pt x="485813" y="152742"/>
                </a:lnTo>
                <a:lnTo>
                  <a:pt x="484022" y="154241"/>
                </a:lnTo>
                <a:lnTo>
                  <a:pt x="482219" y="155676"/>
                </a:lnTo>
                <a:lnTo>
                  <a:pt x="478929" y="156400"/>
                </a:lnTo>
                <a:lnTo>
                  <a:pt x="408025" y="156400"/>
                </a:lnTo>
                <a:lnTo>
                  <a:pt x="408025" y="199250"/>
                </a:lnTo>
                <a:lnTo>
                  <a:pt x="470446" y="199250"/>
                </a:lnTo>
                <a:lnTo>
                  <a:pt x="484416" y="198412"/>
                </a:lnTo>
                <a:lnTo>
                  <a:pt x="523938" y="178333"/>
                </a:lnTo>
                <a:lnTo>
                  <a:pt x="533336" y="145618"/>
                </a:lnTo>
                <a:lnTo>
                  <a:pt x="533336" y="129082"/>
                </a:lnTo>
                <a:close/>
              </a:path>
              <a:path w="7501255" h="1586229">
                <a:moveTo>
                  <a:pt x="740448" y="64681"/>
                </a:moveTo>
                <a:lnTo>
                  <a:pt x="739470" y="50101"/>
                </a:lnTo>
                <a:lnTo>
                  <a:pt x="737806" y="42849"/>
                </a:lnTo>
                <a:lnTo>
                  <a:pt x="736536" y="37274"/>
                </a:lnTo>
                <a:lnTo>
                  <a:pt x="705789" y="4216"/>
                </a:lnTo>
                <a:lnTo>
                  <a:pt x="694626" y="1308"/>
                </a:lnTo>
                <a:lnTo>
                  <a:pt x="694626" y="52997"/>
                </a:lnTo>
                <a:lnTo>
                  <a:pt x="694626" y="77254"/>
                </a:lnTo>
                <a:lnTo>
                  <a:pt x="642531" y="77254"/>
                </a:lnTo>
                <a:lnTo>
                  <a:pt x="642581" y="52997"/>
                </a:lnTo>
                <a:lnTo>
                  <a:pt x="643610" y="48983"/>
                </a:lnTo>
                <a:lnTo>
                  <a:pt x="647915" y="44081"/>
                </a:lnTo>
                <a:lnTo>
                  <a:pt x="652259" y="42849"/>
                </a:lnTo>
                <a:lnTo>
                  <a:pt x="684415" y="42849"/>
                </a:lnTo>
                <a:lnTo>
                  <a:pt x="687895" y="44196"/>
                </a:lnTo>
                <a:lnTo>
                  <a:pt x="690587" y="46888"/>
                </a:lnTo>
                <a:lnTo>
                  <a:pt x="693280" y="49530"/>
                </a:lnTo>
                <a:lnTo>
                  <a:pt x="694626" y="52997"/>
                </a:lnTo>
                <a:lnTo>
                  <a:pt x="694626" y="1308"/>
                </a:lnTo>
                <a:lnTo>
                  <a:pt x="693674" y="1054"/>
                </a:lnTo>
                <a:lnTo>
                  <a:pt x="679805" y="0"/>
                </a:lnTo>
                <a:lnTo>
                  <a:pt x="662470" y="0"/>
                </a:lnTo>
                <a:lnTo>
                  <a:pt x="620941" y="8940"/>
                </a:lnTo>
                <a:lnTo>
                  <a:pt x="596988" y="50279"/>
                </a:lnTo>
                <a:lnTo>
                  <a:pt x="595998" y="132765"/>
                </a:lnTo>
                <a:lnTo>
                  <a:pt x="597090" y="148907"/>
                </a:lnTo>
                <a:lnTo>
                  <a:pt x="613422" y="183349"/>
                </a:lnTo>
                <a:lnTo>
                  <a:pt x="649617" y="198247"/>
                </a:lnTo>
                <a:lnTo>
                  <a:pt x="666153" y="199250"/>
                </a:lnTo>
                <a:lnTo>
                  <a:pt x="728675" y="199250"/>
                </a:lnTo>
                <a:lnTo>
                  <a:pt x="728675" y="156400"/>
                </a:lnTo>
                <a:lnTo>
                  <a:pt x="655345" y="156400"/>
                </a:lnTo>
                <a:lnTo>
                  <a:pt x="650227" y="155016"/>
                </a:lnTo>
                <a:lnTo>
                  <a:pt x="647115" y="152260"/>
                </a:lnTo>
                <a:lnTo>
                  <a:pt x="644055" y="149504"/>
                </a:lnTo>
                <a:lnTo>
                  <a:pt x="642531" y="145465"/>
                </a:lnTo>
                <a:lnTo>
                  <a:pt x="642531" y="120103"/>
                </a:lnTo>
                <a:lnTo>
                  <a:pt x="740448" y="120103"/>
                </a:lnTo>
                <a:lnTo>
                  <a:pt x="740448" y="77254"/>
                </a:lnTo>
                <a:lnTo>
                  <a:pt x="740448" y="64681"/>
                </a:lnTo>
                <a:close/>
              </a:path>
              <a:path w="7501255" h="1586229">
                <a:moveTo>
                  <a:pt x="941984" y="66471"/>
                </a:moveTo>
                <a:lnTo>
                  <a:pt x="932535" y="25374"/>
                </a:lnTo>
                <a:lnTo>
                  <a:pt x="912482" y="7632"/>
                </a:lnTo>
                <a:lnTo>
                  <a:pt x="904367" y="4038"/>
                </a:lnTo>
                <a:lnTo>
                  <a:pt x="890943" y="1016"/>
                </a:lnTo>
                <a:lnTo>
                  <a:pt x="875512" y="0"/>
                </a:lnTo>
                <a:lnTo>
                  <a:pt x="858621" y="0"/>
                </a:lnTo>
                <a:lnTo>
                  <a:pt x="849299" y="482"/>
                </a:lnTo>
                <a:lnTo>
                  <a:pt x="842010" y="1905"/>
                </a:lnTo>
                <a:lnTo>
                  <a:pt x="836726" y="4292"/>
                </a:lnTo>
                <a:lnTo>
                  <a:pt x="833475" y="7632"/>
                </a:lnTo>
                <a:lnTo>
                  <a:pt x="836790" y="0"/>
                </a:lnTo>
                <a:lnTo>
                  <a:pt x="792060" y="0"/>
                </a:lnTo>
                <a:lnTo>
                  <a:pt x="792060" y="199250"/>
                </a:lnTo>
                <a:lnTo>
                  <a:pt x="838682" y="199250"/>
                </a:lnTo>
                <a:lnTo>
                  <a:pt x="838682" y="52552"/>
                </a:lnTo>
                <a:lnTo>
                  <a:pt x="839939" y="49733"/>
                </a:lnTo>
                <a:lnTo>
                  <a:pt x="844969" y="44221"/>
                </a:lnTo>
                <a:lnTo>
                  <a:pt x="849134" y="42849"/>
                </a:lnTo>
                <a:lnTo>
                  <a:pt x="884466" y="42849"/>
                </a:lnTo>
                <a:lnTo>
                  <a:pt x="888479" y="44259"/>
                </a:lnTo>
                <a:lnTo>
                  <a:pt x="891235" y="47066"/>
                </a:lnTo>
                <a:lnTo>
                  <a:pt x="894054" y="49885"/>
                </a:lnTo>
                <a:lnTo>
                  <a:pt x="895451" y="53898"/>
                </a:lnTo>
                <a:lnTo>
                  <a:pt x="895451" y="199250"/>
                </a:lnTo>
                <a:lnTo>
                  <a:pt x="941984" y="199250"/>
                </a:lnTo>
                <a:lnTo>
                  <a:pt x="941984" y="66471"/>
                </a:lnTo>
                <a:close/>
              </a:path>
              <a:path w="7501255" h="1586229">
                <a:moveTo>
                  <a:pt x="962634" y="1323975"/>
                </a:moveTo>
                <a:lnTo>
                  <a:pt x="917536" y="1323975"/>
                </a:lnTo>
                <a:lnTo>
                  <a:pt x="903160" y="1477670"/>
                </a:lnTo>
                <a:lnTo>
                  <a:pt x="901065" y="1461592"/>
                </a:lnTo>
                <a:lnTo>
                  <a:pt x="887437" y="1357122"/>
                </a:lnTo>
                <a:lnTo>
                  <a:pt x="850976" y="1357122"/>
                </a:lnTo>
                <a:lnTo>
                  <a:pt x="832916" y="1477670"/>
                </a:lnTo>
                <a:lnTo>
                  <a:pt x="818629" y="1323975"/>
                </a:lnTo>
                <a:lnTo>
                  <a:pt x="771474" y="1323975"/>
                </a:lnTo>
                <a:lnTo>
                  <a:pt x="807402" y="1523225"/>
                </a:lnTo>
                <a:lnTo>
                  <a:pt x="854202" y="1523225"/>
                </a:lnTo>
                <a:lnTo>
                  <a:pt x="863968" y="1477670"/>
                </a:lnTo>
                <a:lnTo>
                  <a:pt x="867410" y="1461592"/>
                </a:lnTo>
                <a:lnTo>
                  <a:pt x="879271" y="1523225"/>
                </a:lnTo>
                <a:lnTo>
                  <a:pt x="927239" y="1523225"/>
                </a:lnTo>
                <a:lnTo>
                  <a:pt x="935329" y="1477670"/>
                </a:lnTo>
                <a:lnTo>
                  <a:pt x="962634" y="1323975"/>
                </a:lnTo>
                <a:close/>
              </a:path>
              <a:path w="7501255" h="1586229">
                <a:moveTo>
                  <a:pt x="1128179" y="0"/>
                </a:moveTo>
                <a:lnTo>
                  <a:pt x="1073099" y="0"/>
                </a:lnTo>
                <a:lnTo>
                  <a:pt x="1056678" y="1016"/>
                </a:lnTo>
                <a:lnTo>
                  <a:pt x="1020470" y="16167"/>
                </a:lnTo>
                <a:lnTo>
                  <a:pt x="1002944" y="66471"/>
                </a:lnTo>
                <a:lnTo>
                  <a:pt x="1002944" y="132765"/>
                </a:lnTo>
                <a:lnTo>
                  <a:pt x="1012698" y="174193"/>
                </a:lnTo>
                <a:lnTo>
                  <a:pt x="1056525" y="198247"/>
                </a:lnTo>
                <a:lnTo>
                  <a:pt x="1073099" y="199250"/>
                </a:lnTo>
                <a:lnTo>
                  <a:pt x="1128179" y="199250"/>
                </a:lnTo>
                <a:lnTo>
                  <a:pt x="1128179" y="156400"/>
                </a:lnTo>
                <a:lnTo>
                  <a:pt x="1062291" y="156400"/>
                </a:lnTo>
                <a:lnTo>
                  <a:pt x="1057173" y="155016"/>
                </a:lnTo>
                <a:lnTo>
                  <a:pt x="1054061" y="152260"/>
                </a:lnTo>
                <a:lnTo>
                  <a:pt x="1051001" y="149504"/>
                </a:lnTo>
                <a:lnTo>
                  <a:pt x="1049477" y="145465"/>
                </a:lnTo>
                <a:lnTo>
                  <a:pt x="1049477" y="53784"/>
                </a:lnTo>
                <a:lnTo>
                  <a:pt x="1051001" y="49733"/>
                </a:lnTo>
                <a:lnTo>
                  <a:pt x="1054061" y="46977"/>
                </a:lnTo>
                <a:lnTo>
                  <a:pt x="1057173" y="44221"/>
                </a:lnTo>
                <a:lnTo>
                  <a:pt x="1062291" y="42849"/>
                </a:lnTo>
                <a:lnTo>
                  <a:pt x="1128179" y="42849"/>
                </a:lnTo>
                <a:lnTo>
                  <a:pt x="1128179" y="0"/>
                </a:lnTo>
                <a:close/>
              </a:path>
              <a:path w="7501255" h="1586229">
                <a:moveTo>
                  <a:pt x="1137856" y="1388656"/>
                </a:moveTo>
                <a:lnTo>
                  <a:pt x="1136878" y="1374076"/>
                </a:lnTo>
                <a:lnTo>
                  <a:pt x="1135214" y="1366824"/>
                </a:lnTo>
                <a:lnTo>
                  <a:pt x="1133944" y="1361249"/>
                </a:lnTo>
                <a:lnTo>
                  <a:pt x="1103198" y="1328204"/>
                </a:lnTo>
                <a:lnTo>
                  <a:pt x="1092034" y="1325283"/>
                </a:lnTo>
                <a:lnTo>
                  <a:pt x="1092034" y="1376972"/>
                </a:lnTo>
                <a:lnTo>
                  <a:pt x="1092034" y="1401229"/>
                </a:lnTo>
                <a:lnTo>
                  <a:pt x="1039939" y="1401229"/>
                </a:lnTo>
                <a:lnTo>
                  <a:pt x="1039977" y="1376972"/>
                </a:lnTo>
                <a:lnTo>
                  <a:pt x="1041019" y="1372958"/>
                </a:lnTo>
                <a:lnTo>
                  <a:pt x="1045324" y="1368044"/>
                </a:lnTo>
                <a:lnTo>
                  <a:pt x="1049667" y="1366824"/>
                </a:lnTo>
                <a:lnTo>
                  <a:pt x="1081824" y="1366824"/>
                </a:lnTo>
                <a:lnTo>
                  <a:pt x="1085303" y="1368171"/>
                </a:lnTo>
                <a:lnTo>
                  <a:pt x="1087996" y="1370863"/>
                </a:lnTo>
                <a:lnTo>
                  <a:pt x="1090688" y="1373492"/>
                </a:lnTo>
                <a:lnTo>
                  <a:pt x="1092034" y="1376972"/>
                </a:lnTo>
                <a:lnTo>
                  <a:pt x="1092034" y="1325283"/>
                </a:lnTo>
                <a:lnTo>
                  <a:pt x="1091082" y="1325029"/>
                </a:lnTo>
                <a:lnTo>
                  <a:pt x="1077214" y="1323975"/>
                </a:lnTo>
                <a:lnTo>
                  <a:pt x="1059878" y="1323975"/>
                </a:lnTo>
                <a:lnTo>
                  <a:pt x="1018349" y="1332915"/>
                </a:lnTo>
                <a:lnTo>
                  <a:pt x="994397" y="1374254"/>
                </a:lnTo>
                <a:lnTo>
                  <a:pt x="993406" y="1456740"/>
                </a:lnTo>
                <a:lnTo>
                  <a:pt x="994498" y="1472882"/>
                </a:lnTo>
                <a:lnTo>
                  <a:pt x="1010831" y="1507324"/>
                </a:lnTo>
                <a:lnTo>
                  <a:pt x="1047026" y="1522234"/>
                </a:lnTo>
                <a:lnTo>
                  <a:pt x="1063561" y="1523225"/>
                </a:lnTo>
                <a:lnTo>
                  <a:pt x="1126083" y="1523225"/>
                </a:lnTo>
                <a:lnTo>
                  <a:pt x="1126083" y="1480362"/>
                </a:lnTo>
                <a:lnTo>
                  <a:pt x="1052753" y="1480362"/>
                </a:lnTo>
                <a:lnTo>
                  <a:pt x="1047635" y="1478991"/>
                </a:lnTo>
                <a:lnTo>
                  <a:pt x="1044511" y="1476235"/>
                </a:lnTo>
                <a:lnTo>
                  <a:pt x="1041463" y="1473479"/>
                </a:lnTo>
                <a:lnTo>
                  <a:pt x="1039939" y="1469440"/>
                </a:lnTo>
                <a:lnTo>
                  <a:pt x="1039939" y="1444078"/>
                </a:lnTo>
                <a:lnTo>
                  <a:pt x="1137856" y="1444078"/>
                </a:lnTo>
                <a:lnTo>
                  <a:pt x="1137856" y="1401229"/>
                </a:lnTo>
                <a:lnTo>
                  <a:pt x="1137856" y="1388656"/>
                </a:lnTo>
                <a:close/>
              </a:path>
              <a:path w="7501255" h="1586229">
                <a:moveTo>
                  <a:pt x="1336446" y="64681"/>
                </a:moveTo>
                <a:lnTo>
                  <a:pt x="1327658" y="26212"/>
                </a:lnTo>
                <a:lnTo>
                  <a:pt x="1290637" y="1308"/>
                </a:lnTo>
                <a:lnTo>
                  <a:pt x="1290637" y="52997"/>
                </a:lnTo>
                <a:lnTo>
                  <a:pt x="1290637" y="77254"/>
                </a:lnTo>
                <a:lnTo>
                  <a:pt x="1238529" y="77254"/>
                </a:lnTo>
                <a:lnTo>
                  <a:pt x="1238580" y="52997"/>
                </a:lnTo>
                <a:lnTo>
                  <a:pt x="1239608" y="48983"/>
                </a:lnTo>
                <a:lnTo>
                  <a:pt x="1243926" y="44081"/>
                </a:lnTo>
                <a:lnTo>
                  <a:pt x="1248270" y="42849"/>
                </a:lnTo>
                <a:lnTo>
                  <a:pt x="1280426" y="42849"/>
                </a:lnTo>
                <a:lnTo>
                  <a:pt x="1283893" y="44196"/>
                </a:lnTo>
                <a:lnTo>
                  <a:pt x="1286598" y="46888"/>
                </a:lnTo>
                <a:lnTo>
                  <a:pt x="1289291" y="49530"/>
                </a:lnTo>
                <a:lnTo>
                  <a:pt x="1290637" y="52997"/>
                </a:lnTo>
                <a:lnTo>
                  <a:pt x="1290637" y="1308"/>
                </a:lnTo>
                <a:lnTo>
                  <a:pt x="1289672" y="1054"/>
                </a:lnTo>
                <a:lnTo>
                  <a:pt x="1275816" y="0"/>
                </a:lnTo>
                <a:lnTo>
                  <a:pt x="1258481" y="0"/>
                </a:lnTo>
                <a:lnTo>
                  <a:pt x="1216939" y="8940"/>
                </a:lnTo>
                <a:lnTo>
                  <a:pt x="1192987" y="50279"/>
                </a:lnTo>
                <a:lnTo>
                  <a:pt x="1191996" y="132765"/>
                </a:lnTo>
                <a:lnTo>
                  <a:pt x="1193088" y="148907"/>
                </a:lnTo>
                <a:lnTo>
                  <a:pt x="1209433" y="183349"/>
                </a:lnTo>
                <a:lnTo>
                  <a:pt x="1245628" y="198247"/>
                </a:lnTo>
                <a:lnTo>
                  <a:pt x="1262164" y="199250"/>
                </a:lnTo>
                <a:lnTo>
                  <a:pt x="1324686" y="199250"/>
                </a:lnTo>
                <a:lnTo>
                  <a:pt x="1324686" y="156400"/>
                </a:lnTo>
                <a:lnTo>
                  <a:pt x="1251356" y="156400"/>
                </a:lnTo>
                <a:lnTo>
                  <a:pt x="1246225" y="155016"/>
                </a:lnTo>
                <a:lnTo>
                  <a:pt x="1243114" y="152260"/>
                </a:lnTo>
                <a:lnTo>
                  <a:pt x="1240066" y="149504"/>
                </a:lnTo>
                <a:lnTo>
                  <a:pt x="1238529" y="145465"/>
                </a:lnTo>
                <a:lnTo>
                  <a:pt x="1238529" y="120103"/>
                </a:lnTo>
                <a:lnTo>
                  <a:pt x="1336446" y="120103"/>
                </a:lnTo>
                <a:lnTo>
                  <a:pt x="1336446" y="77254"/>
                </a:lnTo>
                <a:lnTo>
                  <a:pt x="1336446" y="64681"/>
                </a:lnTo>
                <a:close/>
              </a:path>
              <a:path w="7501255" h="1586229">
                <a:moveTo>
                  <a:pt x="1339405" y="1390446"/>
                </a:moveTo>
                <a:lnTo>
                  <a:pt x="1329601" y="1349082"/>
                </a:lnTo>
                <a:lnTo>
                  <a:pt x="1292860" y="1326464"/>
                </a:lnTo>
                <a:lnTo>
                  <a:pt x="1292860" y="1377759"/>
                </a:lnTo>
                <a:lnTo>
                  <a:pt x="1292860" y="1469440"/>
                </a:lnTo>
                <a:lnTo>
                  <a:pt x="1291310" y="1473479"/>
                </a:lnTo>
                <a:lnTo>
                  <a:pt x="1288199" y="1476235"/>
                </a:lnTo>
                <a:lnTo>
                  <a:pt x="1285138" y="1478991"/>
                </a:lnTo>
                <a:lnTo>
                  <a:pt x="1280045" y="1480362"/>
                </a:lnTo>
                <a:lnTo>
                  <a:pt x="1236091" y="1480362"/>
                </a:lnTo>
                <a:lnTo>
                  <a:pt x="1236091" y="1376527"/>
                </a:lnTo>
                <a:lnTo>
                  <a:pt x="1237348" y="1373708"/>
                </a:lnTo>
                <a:lnTo>
                  <a:pt x="1242377" y="1368196"/>
                </a:lnTo>
                <a:lnTo>
                  <a:pt x="1246543" y="1366824"/>
                </a:lnTo>
                <a:lnTo>
                  <a:pt x="1280045" y="1366824"/>
                </a:lnTo>
                <a:lnTo>
                  <a:pt x="1285138" y="1368196"/>
                </a:lnTo>
                <a:lnTo>
                  <a:pt x="1288199" y="1370952"/>
                </a:lnTo>
                <a:lnTo>
                  <a:pt x="1291310" y="1373708"/>
                </a:lnTo>
                <a:lnTo>
                  <a:pt x="1292860" y="1377759"/>
                </a:lnTo>
                <a:lnTo>
                  <a:pt x="1292860" y="1326464"/>
                </a:lnTo>
                <a:lnTo>
                  <a:pt x="1289583" y="1325765"/>
                </a:lnTo>
                <a:lnTo>
                  <a:pt x="1285811" y="1324978"/>
                </a:lnTo>
                <a:lnTo>
                  <a:pt x="1269238" y="1323975"/>
                </a:lnTo>
                <a:lnTo>
                  <a:pt x="1243393" y="1323975"/>
                </a:lnTo>
                <a:lnTo>
                  <a:pt x="1236535" y="1324571"/>
                </a:lnTo>
                <a:lnTo>
                  <a:pt x="1235468" y="1325765"/>
                </a:lnTo>
                <a:lnTo>
                  <a:pt x="1236091" y="1250403"/>
                </a:lnTo>
                <a:lnTo>
                  <a:pt x="1189469" y="1250403"/>
                </a:lnTo>
                <a:lnTo>
                  <a:pt x="1189469" y="1523225"/>
                </a:lnTo>
                <a:lnTo>
                  <a:pt x="1269238" y="1523225"/>
                </a:lnTo>
                <a:lnTo>
                  <a:pt x="1285659" y="1522222"/>
                </a:lnTo>
                <a:lnTo>
                  <a:pt x="1321790" y="1507147"/>
                </a:lnTo>
                <a:lnTo>
                  <a:pt x="1336459" y="1480362"/>
                </a:lnTo>
                <a:lnTo>
                  <a:pt x="1338300" y="1472730"/>
                </a:lnTo>
                <a:lnTo>
                  <a:pt x="1339405" y="1456740"/>
                </a:lnTo>
                <a:lnTo>
                  <a:pt x="1339405" y="1390446"/>
                </a:lnTo>
                <a:close/>
              </a:path>
              <a:path w="7501255" h="1586229">
                <a:moveTo>
                  <a:pt x="1737537" y="1250403"/>
                </a:moveTo>
                <a:lnTo>
                  <a:pt x="1691005" y="1250403"/>
                </a:lnTo>
                <a:lnTo>
                  <a:pt x="1691005" y="1323975"/>
                </a:lnTo>
                <a:lnTo>
                  <a:pt x="1691005" y="1366824"/>
                </a:lnTo>
                <a:lnTo>
                  <a:pt x="1691005" y="1470672"/>
                </a:lnTo>
                <a:lnTo>
                  <a:pt x="1689747" y="1473479"/>
                </a:lnTo>
                <a:lnTo>
                  <a:pt x="1684718" y="1478991"/>
                </a:lnTo>
                <a:lnTo>
                  <a:pt x="1680527" y="1480362"/>
                </a:lnTo>
                <a:lnTo>
                  <a:pt x="1645081" y="1480362"/>
                </a:lnTo>
                <a:lnTo>
                  <a:pt x="1639951" y="1478991"/>
                </a:lnTo>
                <a:lnTo>
                  <a:pt x="1636839" y="1476235"/>
                </a:lnTo>
                <a:lnTo>
                  <a:pt x="1633778" y="1473479"/>
                </a:lnTo>
                <a:lnTo>
                  <a:pt x="1632254" y="1469440"/>
                </a:lnTo>
                <a:lnTo>
                  <a:pt x="1632254" y="1377759"/>
                </a:lnTo>
                <a:lnTo>
                  <a:pt x="1633778" y="1373708"/>
                </a:lnTo>
                <a:lnTo>
                  <a:pt x="1636839" y="1370952"/>
                </a:lnTo>
                <a:lnTo>
                  <a:pt x="1639951" y="1368196"/>
                </a:lnTo>
                <a:lnTo>
                  <a:pt x="1645081" y="1366824"/>
                </a:lnTo>
                <a:lnTo>
                  <a:pt x="1691005" y="1366824"/>
                </a:lnTo>
                <a:lnTo>
                  <a:pt x="1691005" y="1323975"/>
                </a:lnTo>
                <a:lnTo>
                  <a:pt x="1655889" y="1323975"/>
                </a:lnTo>
                <a:lnTo>
                  <a:pt x="1639493" y="1324991"/>
                </a:lnTo>
                <a:lnTo>
                  <a:pt x="1603324" y="1340142"/>
                </a:lnTo>
                <a:lnTo>
                  <a:pt x="1585722" y="1390446"/>
                </a:lnTo>
                <a:lnTo>
                  <a:pt x="1585722" y="1456740"/>
                </a:lnTo>
                <a:lnTo>
                  <a:pt x="1595526" y="1498168"/>
                </a:lnTo>
                <a:lnTo>
                  <a:pt x="1639354" y="1522234"/>
                </a:lnTo>
                <a:lnTo>
                  <a:pt x="1655889" y="1523225"/>
                </a:lnTo>
                <a:lnTo>
                  <a:pt x="1670977" y="1523225"/>
                </a:lnTo>
                <a:lnTo>
                  <a:pt x="1679956" y="1522742"/>
                </a:lnTo>
                <a:lnTo>
                  <a:pt x="1687118" y="1521307"/>
                </a:lnTo>
                <a:lnTo>
                  <a:pt x="1692478" y="1518932"/>
                </a:lnTo>
                <a:lnTo>
                  <a:pt x="1696034" y="1515579"/>
                </a:lnTo>
                <a:lnTo>
                  <a:pt x="1692808" y="1523225"/>
                </a:lnTo>
                <a:lnTo>
                  <a:pt x="1737537" y="1523225"/>
                </a:lnTo>
                <a:lnTo>
                  <a:pt x="1737537" y="1515579"/>
                </a:lnTo>
                <a:lnTo>
                  <a:pt x="1737537" y="1480362"/>
                </a:lnTo>
                <a:lnTo>
                  <a:pt x="1737537" y="1366824"/>
                </a:lnTo>
                <a:lnTo>
                  <a:pt x="1737537" y="1250403"/>
                </a:lnTo>
                <a:close/>
              </a:path>
              <a:path w="7501255" h="1586229">
                <a:moveTo>
                  <a:pt x="1932520" y="1388656"/>
                </a:moveTo>
                <a:lnTo>
                  <a:pt x="1923732" y="1350187"/>
                </a:lnTo>
                <a:lnTo>
                  <a:pt x="1886712" y="1325283"/>
                </a:lnTo>
                <a:lnTo>
                  <a:pt x="1886712" y="1376972"/>
                </a:lnTo>
                <a:lnTo>
                  <a:pt x="1886712" y="1401229"/>
                </a:lnTo>
                <a:lnTo>
                  <a:pt x="1834603" y="1401229"/>
                </a:lnTo>
                <a:lnTo>
                  <a:pt x="1834654" y="1376972"/>
                </a:lnTo>
                <a:lnTo>
                  <a:pt x="1835683" y="1372958"/>
                </a:lnTo>
                <a:lnTo>
                  <a:pt x="1840001" y="1368044"/>
                </a:lnTo>
                <a:lnTo>
                  <a:pt x="1844344" y="1366824"/>
                </a:lnTo>
                <a:lnTo>
                  <a:pt x="1876501" y="1366824"/>
                </a:lnTo>
                <a:lnTo>
                  <a:pt x="1879968" y="1368171"/>
                </a:lnTo>
                <a:lnTo>
                  <a:pt x="1882673" y="1370863"/>
                </a:lnTo>
                <a:lnTo>
                  <a:pt x="1885365" y="1373492"/>
                </a:lnTo>
                <a:lnTo>
                  <a:pt x="1886712" y="1376972"/>
                </a:lnTo>
                <a:lnTo>
                  <a:pt x="1886712" y="1325283"/>
                </a:lnTo>
                <a:lnTo>
                  <a:pt x="1885746" y="1325029"/>
                </a:lnTo>
                <a:lnTo>
                  <a:pt x="1871891" y="1323975"/>
                </a:lnTo>
                <a:lnTo>
                  <a:pt x="1854555" y="1323975"/>
                </a:lnTo>
                <a:lnTo>
                  <a:pt x="1813013" y="1332915"/>
                </a:lnTo>
                <a:lnTo>
                  <a:pt x="1789061" y="1374254"/>
                </a:lnTo>
                <a:lnTo>
                  <a:pt x="1788071" y="1456740"/>
                </a:lnTo>
                <a:lnTo>
                  <a:pt x="1789163" y="1472882"/>
                </a:lnTo>
                <a:lnTo>
                  <a:pt x="1805508" y="1507324"/>
                </a:lnTo>
                <a:lnTo>
                  <a:pt x="1841703" y="1522234"/>
                </a:lnTo>
                <a:lnTo>
                  <a:pt x="1858238" y="1523225"/>
                </a:lnTo>
                <a:lnTo>
                  <a:pt x="1920760" y="1523225"/>
                </a:lnTo>
                <a:lnTo>
                  <a:pt x="1920760" y="1480362"/>
                </a:lnTo>
                <a:lnTo>
                  <a:pt x="1847430" y="1480362"/>
                </a:lnTo>
                <a:lnTo>
                  <a:pt x="1842300" y="1478991"/>
                </a:lnTo>
                <a:lnTo>
                  <a:pt x="1839188" y="1476235"/>
                </a:lnTo>
                <a:lnTo>
                  <a:pt x="1836140" y="1473479"/>
                </a:lnTo>
                <a:lnTo>
                  <a:pt x="1834603" y="1469440"/>
                </a:lnTo>
                <a:lnTo>
                  <a:pt x="1834603" y="1444078"/>
                </a:lnTo>
                <a:lnTo>
                  <a:pt x="1932520" y="1444078"/>
                </a:lnTo>
                <a:lnTo>
                  <a:pt x="1932520" y="1401229"/>
                </a:lnTo>
                <a:lnTo>
                  <a:pt x="1932520" y="1388656"/>
                </a:lnTo>
                <a:close/>
              </a:path>
              <a:path w="7501255" h="1586229">
                <a:moveTo>
                  <a:pt x="2145119" y="1323975"/>
                </a:moveTo>
                <a:lnTo>
                  <a:pt x="2096338" y="1323975"/>
                </a:lnTo>
                <a:lnTo>
                  <a:pt x="2060143" y="1460703"/>
                </a:lnTo>
                <a:lnTo>
                  <a:pt x="2023033" y="1323975"/>
                </a:lnTo>
                <a:lnTo>
                  <a:pt x="1973173" y="1323975"/>
                </a:lnTo>
                <a:lnTo>
                  <a:pt x="2030945" y="1523225"/>
                </a:lnTo>
                <a:lnTo>
                  <a:pt x="2087714" y="1523225"/>
                </a:lnTo>
                <a:lnTo>
                  <a:pt x="2105723" y="1460703"/>
                </a:lnTo>
                <a:lnTo>
                  <a:pt x="2145119" y="1323975"/>
                </a:lnTo>
                <a:close/>
              </a:path>
              <a:path w="7501255" h="1586229">
                <a:moveTo>
                  <a:pt x="2329853" y="1388656"/>
                </a:moveTo>
                <a:lnTo>
                  <a:pt x="2321064" y="1350187"/>
                </a:lnTo>
                <a:lnTo>
                  <a:pt x="2284044" y="1325283"/>
                </a:lnTo>
                <a:lnTo>
                  <a:pt x="2284044" y="1376972"/>
                </a:lnTo>
                <a:lnTo>
                  <a:pt x="2284044" y="1401229"/>
                </a:lnTo>
                <a:lnTo>
                  <a:pt x="2231936" y="1401229"/>
                </a:lnTo>
                <a:lnTo>
                  <a:pt x="2231987" y="1376972"/>
                </a:lnTo>
                <a:lnTo>
                  <a:pt x="2233015" y="1372958"/>
                </a:lnTo>
                <a:lnTo>
                  <a:pt x="2237333" y="1368044"/>
                </a:lnTo>
                <a:lnTo>
                  <a:pt x="2241677" y="1366824"/>
                </a:lnTo>
                <a:lnTo>
                  <a:pt x="2273833" y="1366824"/>
                </a:lnTo>
                <a:lnTo>
                  <a:pt x="2277313" y="1368171"/>
                </a:lnTo>
                <a:lnTo>
                  <a:pt x="2280005" y="1370863"/>
                </a:lnTo>
                <a:lnTo>
                  <a:pt x="2282698" y="1373492"/>
                </a:lnTo>
                <a:lnTo>
                  <a:pt x="2284044" y="1376972"/>
                </a:lnTo>
                <a:lnTo>
                  <a:pt x="2284044" y="1325283"/>
                </a:lnTo>
                <a:lnTo>
                  <a:pt x="2283091" y="1325029"/>
                </a:lnTo>
                <a:lnTo>
                  <a:pt x="2269223" y="1323975"/>
                </a:lnTo>
                <a:lnTo>
                  <a:pt x="2251887" y="1323975"/>
                </a:lnTo>
                <a:lnTo>
                  <a:pt x="2210346" y="1332915"/>
                </a:lnTo>
                <a:lnTo>
                  <a:pt x="2186394" y="1374254"/>
                </a:lnTo>
                <a:lnTo>
                  <a:pt x="2185416" y="1456740"/>
                </a:lnTo>
                <a:lnTo>
                  <a:pt x="2186495" y="1472882"/>
                </a:lnTo>
                <a:lnTo>
                  <a:pt x="2202840" y="1507324"/>
                </a:lnTo>
                <a:lnTo>
                  <a:pt x="2239035" y="1522234"/>
                </a:lnTo>
                <a:lnTo>
                  <a:pt x="2255570" y="1523225"/>
                </a:lnTo>
                <a:lnTo>
                  <a:pt x="2318093" y="1523225"/>
                </a:lnTo>
                <a:lnTo>
                  <a:pt x="2318093" y="1480362"/>
                </a:lnTo>
                <a:lnTo>
                  <a:pt x="2244763" y="1480362"/>
                </a:lnTo>
                <a:lnTo>
                  <a:pt x="2239632" y="1478991"/>
                </a:lnTo>
                <a:lnTo>
                  <a:pt x="2236520" y="1476235"/>
                </a:lnTo>
                <a:lnTo>
                  <a:pt x="2233472" y="1473479"/>
                </a:lnTo>
                <a:lnTo>
                  <a:pt x="2231936" y="1469440"/>
                </a:lnTo>
                <a:lnTo>
                  <a:pt x="2231936" y="1444078"/>
                </a:lnTo>
                <a:lnTo>
                  <a:pt x="2329853" y="1444078"/>
                </a:lnTo>
                <a:lnTo>
                  <a:pt x="2329853" y="1401229"/>
                </a:lnTo>
                <a:lnTo>
                  <a:pt x="2329853" y="1388656"/>
                </a:lnTo>
                <a:close/>
              </a:path>
              <a:path w="7501255" h="1586229">
                <a:moveTo>
                  <a:pt x="2537688" y="1480362"/>
                </a:moveTo>
                <a:lnTo>
                  <a:pt x="2478405" y="1480362"/>
                </a:lnTo>
                <a:lnTo>
                  <a:pt x="2476843" y="1480223"/>
                </a:lnTo>
                <a:lnTo>
                  <a:pt x="2476423" y="1479918"/>
                </a:lnTo>
                <a:lnTo>
                  <a:pt x="2476068" y="1479562"/>
                </a:lnTo>
                <a:lnTo>
                  <a:pt x="2475915" y="1478762"/>
                </a:lnTo>
                <a:lnTo>
                  <a:pt x="2475890" y="1250403"/>
                </a:lnTo>
                <a:lnTo>
                  <a:pt x="2375268" y="1250403"/>
                </a:lnTo>
                <a:lnTo>
                  <a:pt x="2375268" y="1293253"/>
                </a:lnTo>
                <a:lnTo>
                  <a:pt x="2429357" y="1293253"/>
                </a:lnTo>
                <a:lnTo>
                  <a:pt x="2429472" y="1480362"/>
                </a:lnTo>
                <a:lnTo>
                  <a:pt x="2447112" y="1517053"/>
                </a:lnTo>
                <a:lnTo>
                  <a:pt x="2468245" y="1523225"/>
                </a:lnTo>
                <a:lnTo>
                  <a:pt x="2537688" y="1523225"/>
                </a:lnTo>
                <a:lnTo>
                  <a:pt x="2537688" y="1480362"/>
                </a:lnTo>
                <a:close/>
              </a:path>
              <a:path w="7501255" h="1586229">
                <a:moveTo>
                  <a:pt x="2731236" y="1390446"/>
                </a:moveTo>
                <a:lnTo>
                  <a:pt x="2730144" y="1374470"/>
                </a:lnTo>
                <a:lnTo>
                  <a:pt x="2728290" y="1366824"/>
                </a:lnTo>
                <a:lnTo>
                  <a:pt x="2726829" y="1360766"/>
                </a:lnTo>
                <a:lnTo>
                  <a:pt x="2691663" y="1328026"/>
                </a:lnTo>
                <a:lnTo>
                  <a:pt x="2684703" y="1326553"/>
                </a:lnTo>
                <a:lnTo>
                  <a:pt x="2684703" y="1377759"/>
                </a:lnTo>
                <a:lnTo>
                  <a:pt x="2684703" y="1469440"/>
                </a:lnTo>
                <a:lnTo>
                  <a:pt x="2683154" y="1473479"/>
                </a:lnTo>
                <a:lnTo>
                  <a:pt x="2680030" y="1476235"/>
                </a:lnTo>
                <a:lnTo>
                  <a:pt x="2676982" y="1478991"/>
                </a:lnTo>
                <a:lnTo>
                  <a:pt x="2671864" y="1480362"/>
                </a:lnTo>
                <a:lnTo>
                  <a:pt x="2638044" y="1480362"/>
                </a:lnTo>
                <a:lnTo>
                  <a:pt x="2632938" y="1478991"/>
                </a:lnTo>
                <a:lnTo>
                  <a:pt x="2629814" y="1476235"/>
                </a:lnTo>
                <a:lnTo>
                  <a:pt x="2626766" y="1473479"/>
                </a:lnTo>
                <a:lnTo>
                  <a:pt x="2625242" y="1469440"/>
                </a:lnTo>
                <a:lnTo>
                  <a:pt x="2625242" y="1377759"/>
                </a:lnTo>
                <a:lnTo>
                  <a:pt x="2626766" y="1373708"/>
                </a:lnTo>
                <a:lnTo>
                  <a:pt x="2629814" y="1370952"/>
                </a:lnTo>
                <a:lnTo>
                  <a:pt x="2632938" y="1368196"/>
                </a:lnTo>
                <a:lnTo>
                  <a:pt x="2638044" y="1366824"/>
                </a:lnTo>
                <a:lnTo>
                  <a:pt x="2671864" y="1366824"/>
                </a:lnTo>
                <a:lnTo>
                  <a:pt x="2676982" y="1368196"/>
                </a:lnTo>
                <a:lnTo>
                  <a:pt x="2680030" y="1370952"/>
                </a:lnTo>
                <a:lnTo>
                  <a:pt x="2683154" y="1373708"/>
                </a:lnTo>
                <a:lnTo>
                  <a:pt x="2684703" y="1377759"/>
                </a:lnTo>
                <a:lnTo>
                  <a:pt x="2684703" y="1326553"/>
                </a:lnTo>
                <a:lnTo>
                  <a:pt x="2677414" y="1324991"/>
                </a:lnTo>
                <a:lnTo>
                  <a:pt x="2660980" y="1323975"/>
                </a:lnTo>
                <a:lnTo>
                  <a:pt x="2648864" y="1323975"/>
                </a:lnTo>
                <a:lnTo>
                  <a:pt x="2606192" y="1333068"/>
                </a:lnTo>
                <a:lnTo>
                  <a:pt x="2579801" y="1374470"/>
                </a:lnTo>
                <a:lnTo>
                  <a:pt x="2578709" y="1390446"/>
                </a:lnTo>
                <a:lnTo>
                  <a:pt x="2578709" y="1456740"/>
                </a:lnTo>
                <a:lnTo>
                  <a:pt x="2588603" y="1497926"/>
                </a:lnTo>
                <a:lnTo>
                  <a:pt x="2632468" y="1522222"/>
                </a:lnTo>
                <a:lnTo>
                  <a:pt x="2648864" y="1523225"/>
                </a:lnTo>
                <a:lnTo>
                  <a:pt x="2660980" y="1523225"/>
                </a:lnTo>
                <a:lnTo>
                  <a:pt x="2703741" y="1514182"/>
                </a:lnTo>
                <a:lnTo>
                  <a:pt x="2728303" y="1480362"/>
                </a:lnTo>
                <a:lnTo>
                  <a:pt x="2731236" y="1456740"/>
                </a:lnTo>
                <a:lnTo>
                  <a:pt x="2731236" y="1390446"/>
                </a:lnTo>
                <a:close/>
              </a:path>
              <a:path w="7501255" h="1586229">
                <a:moveTo>
                  <a:pt x="2928747" y="1390446"/>
                </a:moveTo>
                <a:lnTo>
                  <a:pt x="2918942" y="1349082"/>
                </a:lnTo>
                <a:lnTo>
                  <a:pt x="2882201" y="1326464"/>
                </a:lnTo>
                <a:lnTo>
                  <a:pt x="2882201" y="1377759"/>
                </a:lnTo>
                <a:lnTo>
                  <a:pt x="2882201" y="1469440"/>
                </a:lnTo>
                <a:lnTo>
                  <a:pt x="2880652" y="1473479"/>
                </a:lnTo>
                <a:lnTo>
                  <a:pt x="2877540" y="1476235"/>
                </a:lnTo>
                <a:lnTo>
                  <a:pt x="2874480" y="1478991"/>
                </a:lnTo>
                <a:lnTo>
                  <a:pt x="2869387" y="1480362"/>
                </a:lnTo>
                <a:lnTo>
                  <a:pt x="2825432" y="1480362"/>
                </a:lnTo>
                <a:lnTo>
                  <a:pt x="2825432" y="1376527"/>
                </a:lnTo>
                <a:lnTo>
                  <a:pt x="2826689" y="1373708"/>
                </a:lnTo>
                <a:lnTo>
                  <a:pt x="2831719" y="1368196"/>
                </a:lnTo>
                <a:lnTo>
                  <a:pt x="2835884" y="1366824"/>
                </a:lnTo>
                <a:lnTo>
                  <a:pt x="2869387" y="1366824"/>
                </a:lnTo>
                <a:lnTo>
                  <a:pt x="2874480" y="1368196"/>
                </a:lnTo>
                <a:lnTo>
                  <a:pt x="2877540" y="1370952"/>
                </a:lnTo>
                <a:lnTo>
                  <a:pt x="2880652" y="1373708"/>
                </a:lnTo>
                <a:lnTo>
                  <a:pt x="2882201" y="1377759"/>
                </a:lnTo>
                <a:lnTo>
                  <a:pt x="2882201" y="1326464"/>
                </a:lnTo>
                <a:lnTo>
                  <a:pt x="2875153" y="1324978"/>
                </a:lnTo>
                <a:lnTo>
                  <a:pt x="2858579" y="1323975"/>
                </a:lnTo>
                <a:lnTo>
                  <a:pt x="2845371" y="1323975"/>
                </a:lnTo>
                <a:lnTo>
                  <a:pt x="2836049" y="1324457"/>
                </a:lnTo>
                <a:lnTo>
                  <a:pt x="2828747" y="1325880"/>
                </a:lnTo>
                <a:lnTo>
                  <a:pt x="2823476" y="1328267"/>
                </a:lnTo>
                <a:lnTo>
                  <a:pt x="2820225" y="1331607"/>
                </a:lnTo>
                <a:lnTo>
                  <a:pt x="2823553" y="1323975"/>
                </a:lnTo>
                <a:lnTo>
                  <a:pt x="2778810" y="1323975"/>
                </a:lnTo>
                <a:lnTo>
                  <a:pt x="2778810" y="1585747"/>
                </a:lnTo>
                <a:lnTo>
                  <a:pt x="2825432" y="1585747"/>
                </a:lnTo>
                <a:lnTo>
                  <a:pt x="2825432" y="1523225"/>
                </a:lnTo>
                <a:lnTo>
                  <a:pt x="2858579" y="1523225"/>
                </a:lnTo>
                <a:lnTo>
                  <a:pt x="2901277" y="1514182"/>
                </a:lnTo>
                <a:lnTo>
                  <a:pt x="2925800" y="1480362"/>
                </a:lnTo>
                <a:lnTo>
                  <a:pt x="2927642" y="1472730"/>
                </a:lnTo>
                <a:lnTo>
                  <a:pt x="2928747" y="1456740"/>
                </a:lnTo>
                <a:lnTo>
                  <a:pt x="2928747" y="1390446"/>
                </a:lnTo>
                <a:close/>
              </a:path>
              <a:path w="7501255" h="1586229">
                <a:moveTo>
                  <a:pt x="3143669" y="1383538"/>
                </a:moveTo>
                <a:lnTo>
                  <a:pt x="3136442" y="1345704"/>
                </a:lnTo>
                <a:lnTo>
                  <a:pt x="3126168" y="1333855"/>
                </a:lnTo>
                <a:lnTo>
                  <a:pt x="3123590" y="1331709"/>
                </a:lnTo>
                <a:lnTo>
                  <a:pt x="3114738" y="1327416"/>
                </a:lnTo>
                <a:lnTo>
                  <a:pt x="3104273" y="1324838"/>
                </a:lnTo>
                <a:lnTo>
                  <a:pt x="3092196" y="1323975"/>
                </a:lnTo>
                <a:lnTo>
                  <a:pt x="3090037" y="1323975"/>
                </a:lnTo>
                <a:lnTo>
                  <a:pt x="3079267" y="1324597"/>
                </a:lnTo>
                <a:lnTo>
                  <a:pt x="3070402" y="1326451"/>
                </a:lnTo>
                <a:lnTo>
                  <a:pt x="3063456" y="1329537"/>
                </a:lnTo>
                <a:lnTo>
                  <a:pt x="3058414" y="1333855"/>
                </a:lnTo>
                <a:lnTo>
                  <a:pt x="3055836" y="1331607"/>
                </a:lnTo>
                <a:lnTo>
                  <a:pt x="3053448" y="1329537"/>
                </a:lnTo>
                <a:lnTo>
                  <a:pt x="3045650" y="1326451"/>
                </a:lnTo>
                <a:lnTo>
                  <a:pt x="3035033" y="1324597"/>
                </a:lnTo>
                <a:lnTo>
                  <a:pt x="3021584" y="1323975"/>
                </a:lnTo>
                <a:lnTo>
                  <a:pt x="3008617" y="1323975"/>
                </a:lnTo>
                <a:lnTo>
                  <a:pt x="3003054" y="1326222"/>
                </a:lnTo>
                <a:lnTo>
                  <a:pt x="3004159" y="1323975"/>
                </a:lnTo>
                <a:lnTo>
                  <a:pt x="2961309" y="1323975"/>
                </a:lnTo>
                <a:lnTo>
                  <a:pt x="2961309" y="1523225"/>
                </a:lnTo>
                <a:lnTo>
                  <a:pt x="3006052" y="1523225"/>
                </a:lnTo>
                <a:lnTo>
                  <a:pt x="3006115" y="1375892"/>
                </a:lnTo>
                <a:lnTo>
                  <a:pt x="3006217" y="1373593"/>
                </a:lnTo>
                <a:lnTo>
                  <a:pt x="3007182" y="1370380"/>
                </a:lnTo>
                <a:lnTo>
                  <a:pt x="3010712" y="1365173"/>
                </a:lnTo>
                <a:lnTo>
                  <a:pt x="3013951" y="1363853"/>
                </a:lnTo>
                <a:lnTo>
                  <a:pt x="3024454" y="1363853"/>
                </a:lnTo>
                <a:lnTo>
                  <a:pt x="3026892" y="1364881"/>
                </a:lnTo>
                <a:lnTo>
                  <a:pt x="3028150" y="1366913"/>
                </a:lnTo>
                <a:lnTo>
                  <a:pt x="3029458" y="1368882"/>
                </a:lnTo>
                <a:lnTo>
                  <a:pt x="3030029" y="1373593"/>
                </a:lnTo>
                <a:lnTo>
                  <a:pt x="3030118" y="1523225"/>
                </a:lnTo>
                <a:lnTo>
                  <a:pt x="3074860" y="1523225"/>
                </a:lnTo>
                <a:lnTo>
                  <a:pt x="3074974" y="1377416"/>
                </a:lnTo>
                <a:lnTo>
                  <a:pt x="3082709" y="1363853"/>
                </a:lnTo>
                <a:lnTo>
                  <a:pt x="3093567" y="1363853"/>
                </a:lnTo>
                <a:lnTo>
                  <a:pt x="3096234" y="1364881"/>
                </a:lnTo>
                <a:lnTo>
                  <a:pt x="3098393" y="1368958"/>
                </a:lnTo>
                <a:lnTo>
                  <a:pt x="3098850" y="1373593"/>
                </a:lnTo>
                <a:lnTo>
                  <a:pt x="3098927" y="1523225"/>
                </a:lnTo>
                <a:lnTo>
                  <a:pt x="3143669" y="1523225"/>
                </a:lnTo>
                <a:lnTo>
                  <a:pt x="3143669" y="1383538"/>
                </a:lnTo>
                <a:close/>
              </a:path>
              <a:path w="7501255" h="1586229">
                <a:moveTo>
                  <a:pt x="3323196" y="1388656"/>
                </a:moveTo>
                <a:lnTo>
                  <a:pt x="3314408" y="1350187"/>
                </a:lnTo>
                <a:lnTo>
                  <a:pt x="3277387" y="1325283"/>
                </a:lnTo>
                <a:lnTo>
                  <a:pt x="3277387" y="1376972"/>
                </a:lnTo>
                <a:lnTo>
                  <a:pt x="3277387" y="1401229"/>
                </a:lnTo>
                <a:lnTo>
                  <a:pt x="3225279" y="1401229"/>
                </a:lnTo>
                <a:lnTo>
                  <a:pt x="3225330" y="1376972"/>
                </a:lnTo>
                <a:lnTo>
                  <a:pt x="3226358" y="1372958"/>
                </a:lnTo>
                <a:lnTo>
                  <a:pt x="3230676" y="1368044"/>
                </a:lnTo>
                <a:lnTo>
                  <a:pt x="3235007" y="1366824"/>
                </a:lnTo>
                <a:lnTo>
                  <a:pt x="3267176" y="1366824"/>
                </a:lnTo>
                <a:lnTo>
                  <a:pt x="3270656" y="1368171"/>
                </a:lnTo>
                <a:lnTo>
                  <a:pt x="3273336" y="1370863"/>
                </a:lnTo>
                <a:lnTo>
                  <a:pt x="3276028" y="1373492"/>
                </a:lnTo>
                <a:lnTo>
                  <a:pt x="3277387" y="1376972"/>
                </a:lnTo>
                <a:lnTo>
                  <a:pt x="3277387" y="1325283"/>
                </a:lnTo>
                <a:lnTo>
                  <a:pt x="3276422" y="1325029"/>
                </a:lnTo>
                <a:lnTo>
                  <a:pt x="3262566" y="1323975"/>
                </a:lnTo>
                <a:lnTo>
                  <a:pt x="3245231" y="1323975"/>
                </a:lnTo>
                <a:lnTo>
                  <a:pt x="3203689" y="1332915"/>
                </a:lnTo>
                <a:lnTo>
                  <a:pt x="3179737" y="1374254"/>
                </a:lnTo>
                <a:lnTo>
                  <a:pt x="3178746" y="1456740"/>
                </a:lnTo>
                <a:lnTo>
                  <a:pt x="3179838" y="1472882"/>
                </a:lnTo>
                <a:lnTo>
                  <a:pt x="3196171" y="1507324"/>
                </a:lnTo>
                <a:lnTo>
                  <a:pt x="3232366" y="1522234"/>
                </a:lnTo>
                <a:lnTo>
                  <a:pt x="3248901" y="1523225"/>
                </a:lnTo>
                <a:lnTo>
                  <a:pt x="3311423" y="1523225"/>
                </a:lnTo>
                <a:lnTo>
                  <a:pt x="3311423" y="1480362"/>
                </a:lnTo>
                <a:lnTo>
                  <a:pt x="3238093" y="1480362"/>
                </a:lnTo>
                <a:lnTo>
                  <a:pt x="3232975" y="1478991"/>
                </a:lnTo>
                <a:lnTo>
                  <a:pt x="3229864" y="1476235"/>
                </a:lnTo>
                <a:lnTo>
                  <a:pt x="3226803" y="1473479"/>
                </a:lnTo>
                <a:lnTo>
                  <a:pt x="3225279" y="1469440"/>
                </a:lnTo>
                <a:lnTo>
                  <a:pt x="3225279" y="1444078"/>
                </a:lnTo>
                <a:lnTo>
                  <a:pt x="3323196" y="1444078"/>
                </a:lnTo>
                <a:lnTo>
                  <a:pt x="3323196" y="1401229"/>
                </a:lnTo>
                <a:lnTo>
                  <a:pt x="3323196" y="1388656"/>
                </a:lnTo>
                <a:close/>
              </a:path>
              <a:path w="7501255" h="1586229">
                <a:moveTo>
                  <a:pt x="3524745" y="1390446"/>
                </a:moveTo>
                <a:lnTo>
                  <a:pt x="3515283" y="1349349"/>
                </a:lnTo>
                <a:lnTo>
                  <a:pt x="3473704" y="1324991"/>
                </a:lnTo>
                <a:lnTo>
                  <a:pt x="3458260" y="1323975"/>
                </a:lnTo>
                <a:lnTo>
                  <a:pt x="3441382" y="1323975"/>
                </a:lnTo>
                <a:lnTo>
                  <a:pt x="3432060" y="1324457"/>
                </a:lnTo>
                <a:lnTo>
                  <a:pt x="3424758" y="1325880"/>
                </a:lnTo>
                <a:lnTo>
                  <a:pt x="3419475" y="1328267"/>
                </a:lnTo>
                <a:lnTo>
                  <a:pt x="3416223" y="1331607"/>
                </a:lnTo>
                <a:lnTo>
                  <a:pt x="3419551" y="1323975"/>
                </a:lnTo>
                <a:lnTo>
                  <a:pt x="3374809" y="1323975"/>
                </a:lnTo>
                <a:lnTo>
                  <a:pt x="3374809" y="1523225"/>
                </a:lnTo>
                <a:lnTo>
                  <a:pt x="3421430" y="1523225"/>
                </a:lnTo>
                <a:lnTo>
                  <a:pt x="3421430" y="1376527"/>
                </a:lnTo>
                <a:lnTo>
                  <a:pt x="3422688" y="1373708"/>
                </a:lnTo>
                <a:lnTo>
                  <a:pt x="3427717" y="1368196"/>
                </a:lnTo>
                <a:lnTo>
                  <a:pt x="3431883" y="1366824"/>
                </a:lnTo>
                <a:lnTo>
                  <a:pt x="3467214" y="1366824"/>
                </a:lnTo>
                <a:lnTo>
                  <a:pt x="3471227" y="1368234"/>
                </a:lnTo>
                <a:lnTo>
                  <a:pt x="3473983" y="1371053"/>
                </a:lnTo>
                <a:lnTo>
                  <a:pt x="3476802" y="1373860"/>
                </a:lnTo>
                <a:lnTo>
                  <a:pt x="3478212" y="1377873"/>
                </a:lnTo>
                <a:lnTo>
                  <a:pt x="3478212" y="1523225"/>
                </a:lnTo>
                <a:lnTo>
                  <a:pt x="3524745" y="1523225"/>
                </a:lnTo>
                <a:lnTo>
                  <a:pt x="3524745" y="1390446"/>
                </a:lnTo>
                <a:close/>
              </a:path>
              <a:path w="7501255" h="1586229">
                <a:moveTo>
                  <a:pt x="3716134" y="1323975"/>
                </a:moveTo>
                <a:lnTo>
                  <a:pt x="3662413" y="1323975"/>
                </a:lnTo>
                <a:lnTo>
                  <a:pt x="3662413" y="1279779"/>
                </a:lnTo>
                <a:lnTo>
                  <a:pt x="3615791" y="1279779"/>
                </a:lnTo>
                <a:lnTo>
                  <a:pt x="3615791" y="1323975"/>
                </a:lnTo>
                <a:lnTo>
                  <a:pt x="3580841" y="1323975"/>
                </a:lnTo>
                <a:lnTo>
                  <a:pt x="3580841" y="1366824"/>
                </a:lnTo>
                <a:lnTo>
                  <a:pt x="3615791" y="1366824"/>
                </a:lnTo>
                <a:lnTo>
                  <a:pt x="3615791" y="1471383"/>
                </a:lnTo>
                <a:lnTo>
                  <a:pt x="3616541" y="1482204"/>
                </a:lnTo>
                <a:lnTo>
                  <a:pt x="3642334" y="1519580"/>
                </a:lnTo>
                <a:lnTo>
                  <a:pt x="3662057" y="1523225"/>
                </a:lnTo>
                <a:lnTo>
                  <a:pt x="3716134" y="1523225"/>
                </a:lnTo>
                <a:lnTo>
                  <a:pt x="3716134" y="1480362"/>
                </a:lnTo>
                <a:lnTo>
                  <a:pt x="3667468" y="1480362"/>
                </a:lnTo>
                <a:lnTo>
                  <a:pt x="3665016" y="1479943"/>
                </a:lnTo>
                <a:lnTo>
                  <a:pt x="3663937" y="1479105"/>
                </a:lnTo>
                <a:lnTo>
                  <a:pt x="3662921" y="1478216"/>
                </a:lnTo>
                <a:lnTo>
                  <a:pt x="3662413" y="1476273"/>
                </a:lnTo>
                <a:lnTo>
                  <a:pt x="3662413" y="1366824"/>
                </a:lnTo>
                <a:lnTo>
                  <a:pt x="3716134" y="1366824"/>
                </a:lnTo>
                <a:lnTo>
                  <a:pt x="3716134" y="1323975"/>
                </a:lnTo>
                <a:close/>
              </a:path>
              <a:path w="7501255" h="1586229">
                <a:moveTo>
                  <a:pt x="7291311" y="812253"/>
                </a:moveTo>
                <a:lnTo>
                  <a:pt x="7231494" y="812253"/>
                </a:lnTo>
                <a:lnTo>
                  <a:pt x="7214946" y="813371"/>
                </a:lnTo>
                <a:lnTo>
                  <a:pt x="7176960" y="830033"/>
                </a:lnTo>
                <a:lnTo>
                  <a:pt x="7158774" y="866165"/>
                </a:lnTo>
                <a:lnTo>
                  <a:pt x="7157555" y="882408"/>
                </a:lnTo>
                <a:lnTo>
                  <a:pt x="7157555" y="1014907"/>
                </a:lnTo>
                <a:lnTo>
                  <a:pt x="7168464" y="1057338"/>
                </a:lnTo>
                <a:lnTo>
                  <a:pt x="7200341" y="1080630"/>
                </a:lnTo>
                <a:lnTo>
                  <a:pt x="7231494" y="1085075"/>
                </a:lnTo>
                <a:lnTo>
                  <a:pt x="7291311" y="1085075"/>
                </a:lnTo>
                <a:lnTo>
                  <a:pt x="7291311" y="1041869"/>
                </a:lnTo>
                <a:lnTo>
                  <a:pt x="7220750" y="1041869"/>
                </a:lnTo>
                <a:lnTo>
                  <a:pt x="7215149" y="1039888"/>
                </a:lnTo>
                <a:lnTo>
                  <a:pt x="7211009" y="1035926"/>
                </a:lnTo>
                <a:lnTo>
                  <a:pt x="7206932" y="1031976"/>
                </a:lnTo>
                <a:lnTo>
                  <a:pt x="7204900" y="1027315"/>
                </a:lnTo>
                <a:lnTo>
                  <a:pt x="7204900" y="869962"/>
                </a:lnTo>
                <a:lnTo>
                  <a:pt x="7206932" y="865276"/>
                </a:lnTo>
                <a:lnTo>
                  <a:pt x="7215149" y="857427"/>
                </a:lnTo>
                <a:lnTo>
                  <a:pt x="7220750" y="855459"/>
                </a:lnTo>
                <a:lnTo>
                  <a:pt x="7291311" y="855459"/>
                </a:lnTo>
                <a:lnTo>
                  <a:pt x="7291311" y="812253"/>
                </a:lnTo>
                <a:close/>
              </a:path>
              <a:path w="7501255" h="1586229">
                <a:moveTo>
                  <a:pt x="7500671" y="874776"/>
                </a:moveTo>
                <a:lnTo>
                  <a:pt x="7474890" y="874776"/>
                </a:lnTo>
                <a:lnTo>
                  <a:pt x="7474890" y="812253"/>
                </a:lnTo>
                <a:lnTo>
                  <a:pt x="7430249" y="812253"/>
                </a:lnTo>
                <a:lnTo>
                  <a:pt x="7430249" y="874776"/>
                </a:lnTo>
                <a:lnTo>
                  <a:pt x="7430249" y="917625"/>
                </a:lnTo>
                <a:lnTo>
                  <a:pt x="7430249" y="976020"/>
                </a:lnTo>
                <a:lnTo>
                  <a:pt x="7416051" y="976020"/>
                </a:lnTo>
                <a:lnTo>
                  <a:pt x="7416051" y="917625"/>
                </a:lnTo>
                <a:lnTo>
                  <a:pt x="7430249" y="917625"/>
                </a:lnTo>
                <a:lnTo>
                  <a:pt x="7430249" y="874776"/>
                </a:lnTo>
                <a:lnTo>
                  <a:pt x="7416051" y="874776"/>
                </a:lnTo>
                <a:lnTo>
                  <a:pt x="7416051" y="812253"/>
                </a:lnTo>
                <a:lnTo>
                  <a:pt x="7371321" y="812253"/>
                </a:lnTo>
                <a:lnTo>
                  <a:pt x="7371321" y="874776"/>
                </a:lnTo>
                <a:lnTo>
                  <a:pt x="7345629" y="874776"/>
                </a:lnTo>
                <a:lnTo>
                  <a:pt x="7345629" y="917625"/>
                </a:lnTo>
                <a:lnTo>
                  <a:pt x="7371321" y="917625"/>
                </a:lnTo>
                <a:lnTo>
                  <a:pt x="7371321" y="976020"/>
                </a:lnTo>
                <a:lnTo>
                  <a:pt x="7345629" y="976020"/>
                </a:lnTo>
                <a:lnTo>
                  <a:pt x="7345629" y="1018857"/>
                </a:lnTo>
                <a:lnTo>
                  <a:pt x="7371321" y="1018857"/>
                </a:lnTo>
                <a:lnTo>
                  <a:pt x="7371321" y="1085075"/>
                </a:lnTo>
                <a:lnTo>
                  <a:pt x="7416051" y="1085075"/>
                </a:lnTo>
                <a:lnTo>
                  <a:pt x="7416051" y="1018857"/>
                </a:lnTo>
                <a:lnTo>
                  <a:pt x="7430249" y="1018857"/>
                </a:lnTo>
                <a:lnTo>
                  <a:pt x="7430249" y="1085075"/>
                </a:lnTo>
                <a:lnTo>
                  <a:pt x="7474890" y="1085075"/>
                </a:lnTo>
                <a:lnTo>
                  <a:pt x="7474890" y="1018857"/>
                </a:lnTo>
                <a:lnTo>
                  <a:pt x="7500671" y="1018857"/>
                </a:lnTo>
                <a:lnTo>
                  <a:pt x="7500671" y="976020"/>
                </a:lnTo>
                <a:lnTo>
                  <a:pt x="7474890" y="976020"/>
                </a:lnTo>
                <a:lnTo>
                  <a:pt x="7474890" y="917625"/>
                </a:lnTo>
                <a:lnTo>
                  <a:pt x="7500671" y="917625"/>
                </a:lnTo>
                <a:lnTo>
                  <a:pt x="7500671" y="8747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629507" y="2647235"/>
            <a:ext cx="7972425" cy="2667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465"/>
              </a:lnSpc>
              <a:spcBef>
                <a:spcPts val="95"/>
              </a:spcBef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journey,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dirty="0" sz="29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endParaRPr sz="2900">
              <a:latin typeface="Consolas"/>
              <a:cs typeface="Consolas"/>
            </a:endParaRPr>
          </a:p>
          <a:p>
            <a:pPr marL="12700" marR="5080" indent="1589405">
              <a:lnSpc>
                <a:spcPts val="3450"/>
              </a:lnSpc>
              <a:spcBef>
                <a:spcPts val="125"/>
              </a:spcBef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ASP.NET,</a:t>
            </a:r>
            <a:r>
              <a:rPr dirty="0" sz="29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9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powerful</a:t>
            </a:r>
            <a:r>
              <a:rPr dirty="0" sz="290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framework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90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building</a:t>
            </a:r>
            <a:r>
              <a:rPr dirty="0" sz="29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dynamic</a:t>
            </a:r>
            <a:r>
              <a:rPr dirty="0" sz="29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29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applications.</a:t>
            </a:r>
            <a:endParaRPr sz="2900">
              <a:latin typeface="Consolas"/>
              <a:cs typeface="Consolas"/>
            </a:endParaRPr>
          </a:p>
          <a:p>
            <a:pPr marL="12700" marR="799465">
              <a:lnSpc>
                <a:spcPts val="3450"/>
              </a:lnSpc>
              <a:spcBef>
                <a:spcPts val="65"/>
              </a:spcBef>
              <a:tabLst>
                <a:tab pos="3985895" algn="l"/>
              </a:tabLst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29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ready</a:t>
            </a:r>
            <a:r>
              <a:rPr dirty="0" sz="29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9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dive</a:t>
            </a:r>
            <a:r>
              <a:rPr dirty="0" sz="29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into</a:t>
            </a:r>
            <a:r>
              <a:rPr dirty="0" sz="29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9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world</a:t>
            </a:r>
            <a:r>
              <a:rPr dirty="0" sz="29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Consolas"/>
                <a:cs typeface="Consolas"/>
              </a:rPr>
              <a:t>of and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as</a:t>
            </a:r>
            <a:r>
              <a:rPr dirty="0" sz="29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dirty="0" sz="29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craft</a:t>
            </a:r>
            <a:r>
              <a:rPr dirty="0" sz="29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first</a:t>
            </a:r>
            <a:r>
              <a:rPr dirty="0" sz="290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project</a:t>
            </a:r>
            <a:r>
              <a:rPr dirty="0" sz="290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step</a:t>
            </a:r>
            <a:r>
              <a:rPr dirty="0" sz="290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2900" spc="-2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step!</a:t>
            </a:r>
            <a:endParaRPr sz="290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95212" y="2694499"/>
            <a:ext cx="7623175" cy="6857365"/>
            <a:chOff x="495212" y="2694499"/>
            <a:chExt cx="7623175" cy="685736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8" y="2694499"/>
              <a:ext cx="6496049" cy="641030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04571" y="724423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4571" y="724351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60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60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60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60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60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9" y="8293608"/>
              <a:ext cx="630936" cy="94487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3" cy="94487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56"/>
              <a:ext cx="3543299" cy="2305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1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1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65629" y="4645493"/>
            <a:ext cx="8492490" cy="722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50">
                <a:solidFill>
                  <a:srgbClr val="FFFFFF"/>
                </a:solidFill>
                <a:latin typeface="Consolas"/>
                <a:cs typeface="Consolas"/>
              </a:rPr>
              <a:t>Setting</a:t>
            </a:r>
            <a:r>
              <a:rPr dirty="0" sz="455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550">
                <a:solidFill>
                  <a:srgbClr val="FFFFFF"/>
                </a:solidFill>
                <a:latin typeface="Consolas"/>
                <a:cs typeface="Consolas"/>
              </a:rPr>
              <a:t>Up</a:t>
            </a:r>
            <a:r>
              <a:rPr dirty="0" sz="45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5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4550" spc="-2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4550" spc="-1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endParaRPr sz="455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27950" y="6058090"/>
            <a:ext cx="9405620" cy="1612900"/>
          </a:xfrm>
          <a:custGeom>
            <a:avLst/>
            <a:gdLst/>
            <a:ahLst/>
            <a:cxnLst/>
            <a:rect l="l" t="t" r="r" b="b"/>
            <a:pathLst>
              <a:path w="9405620" h="1612900">
                <a:moveTo>
                  <a:pt x="110604" y="428625"/>
                </a:moveTo>
                <a:lnTo>
                  <a:pt x="0" y="428625"/>
                </a:lnTo>
                <a:lnTo>
                  <a:pt x="0" y="469658"/>
                </a:lnTo>
                <a:lnTo>
                  <a:pt x="32283" y="469658"/>
                </a:lnTo>
                <a:lnTo>
                  <a:pt x="32283" y="653338"/>
                </a:lnTo>
                <a:lnTo>
                  <a:pt x="0" y="653338"/>
                </a:lnTo>
                <a:lnTo>
                  <a:pt x="0" y="694385"/>
                </a:lnTo>
                <a:lnTo>
                  <a:pt x="110604" y="694385"/>
                </a:lnTo>
                <a:lnTo>
                  <a:pt x="110604" y="653338"/>
                </a:lnTo>
                <a:lnTo>
                  <a:pt x="78320" y="653338"/>
                </a:lnTo>
                <a:lnTo>
                  <a:pt x="78320" y="469658"/>
                </a:lnTo>
                <a:lnTo>
                  <a:pt x="110604" y="469658"/>
                </a:lnTo>
                <a:lnTo>
                  <a:pt x="110604" y="428625"/>
                </a:lnTo>
                <a:close/>
              </a:path>
              <a:path w="9405620" h="1612900">
                <a:moveTo>
                  <a:pt x="323824" y="491972"/>
                </a:moveTo>
                <a:lnTo>
                  <a:pt x="322643" y="476453"/>
                </a:lnTo>
                <a:lnTo>
                  <a:pt x="321005" y="470357"/>
                </a:lnTo>
                <a:lnTo>
                  <a:pt x="319100" y="463232"/>
                </a:lnTo>
                <a:lnTo>
                  <a:pt x="282016" y="432384"/>
                </a:lnTo>
                <a:lnTo>
                  <a:pt x="277787" y="431571"/>
                </a:lnTo>
                <a:lnTo>
                  <a:pt x="277787" y="482968"/>
                </a:lnTo>
                <a:lnTo>
                  <a:pt x="277787" y="640854"/>
                </a:lnTo>
                <a:lnTo>
                  <a:pt x="276364" y="645731"/>
                </a:lnTo>
                <a:lnTo>
                  <a:pt x="273507" y="648525"/>
                </a:lnTo>
                <a:lnTo>
                  <a:pt x="270649" y="651268"/>
                </a:lnTo>
                <a:lnTo>
                  <a:pt x="265709" y="652640"/>
                </a:lnTo>
                <a:lnTo>
                  <a:pt x="220205" y="652640"/>
                </a:lnTo>
                <a:lnTo>
                  <a:pt x="220205" y="470357"/>
                </a:lnTo>
                <a:lnTo>
                  <a:pt x="264896" y="470357"/>
                </a:lnTo>
                <a:lnTo>
                  <a:pt x="269481" y="471995"/>
                </a:lnTo>
                <a:lnTo>
                  <a:pt x="272808" y="475259"/>
                </a:lnTo>
                <a:lnTo>
                  <a:pt x="276123" y="478472"/>
                </a:lnTo>
                <a:lnTo>
                  <a:pt x="277787" y="482968"/>
                </a:lnTo>
                <a:lnTo>
                  <a:pt x="277787" y="431571"/>
                </a:lnTo>
                <a:lnTo>
                  <a:pt x="267563" y="429564"/>
                </a:lnTo>
                <a:lnTo>
                  <a:pt x="251104" y="428625"/>
                </a:lnTo>
                <a:lnTo>
                  <a:pt x="174180" y="428625"/>
                </a:lnTo>
                <a:lnTo>
                  <a:pt x="174180" y="694385"/>
                </a:lnTo>
                <a:lnTo>
                  <a:pt x="255473" y="694385"/>
                </a:lnTo>
                <a:lnTo>
                  <a:pt x="297954" y="685965"/>
                </a:lnTo>
                <a:lnTo>
                  <a:pt x="321310" y="652640"/>
                </a:lnTo>
                <a:lnTo>
                  <a:pt x="322795" y="646188"/>
                </a:lnTo>
                <a:lnTo>
                  <a:pt x="323824" y="630326"/>
                </a:lnTo>
                <a:lnTo>
                  <a:pt x="323824" y="491972"/>
                </a:lnTo>
                <a:close/>
              </a:path>
              <a:path w="9405620" h="1612900">
                <a:moveTo>
                  <a:pt x="509816" y="428625"/>
                </a:moveTo>
                <a:lnTo>
                  <a:pt x="375234" y="428625"/>
                </a:lnTo>
                <a:lnTo>
                  <a:pt x="375234" y="694385"/>
                </a:lnTo>
                <a:lnTo>
                  <a:pt x="509816" y="694385"/>
                </a:lnTo>
                <a:lnTo>
                  <a:pt x="509816" y="653338"/>
                </a:lnTo>
                <a:lnTo>
                  <a:pt x="421259" y="653338"/>
                </a:lnTo>
                <a:lnTo>
                  <a:pt x="421259" y="577913"/>
                </a:lnTo>
                <a:lnTo>
                  <a:pt x="500888" y="577913"/>
                </a:lnTo>
                <a:lnTo>
                  <a:pt x="500888" y="536867"/>
                </a:lnTo>
                <a:lnTo>
                  <a:pt x="421259" y="536867"/>
                </a:lnTo>
                <a:lnTo>
                  <a:pt x="421259" y="469658"/>
                </a:lnTo>
                <a:lnTo>
                  <a:pt x="509816" y="469658"/>
                </a:lnTo>
                <a:lnTo>
                  <a:pt x="509816" y="428625"/>
                </a:lnTo>
                <a:close/>
              </a:path>
              <a:path w="9405620" h="1612900">
                <a:moveTo>
                  <a:pt x="6660693" y="214998"/>
                </a:moveTo>
                <a:lnTo>
                  <a:pt x="6609931" y="214998"/>
                </a:lnTo>
                <a:lnTo>
                  <a:pt x="6609931" y="265760"/>
                </a:lnTo>
                <a:lnTo>
                  <a:pt x="6660693" y="265760"/>
                </a:lnTo>
                <a:lnTo>
                  <a:pt x="6660693" y="214998"/>
                </a:lnTo>
                <a:close/>
              </a:path>
              <a:path w="9405620" h="1612900">
                <a:moveTo>
                  <a:pt x="6904368" y="0"/>
                </a:moveTo>
                <a:lnTo>
                  <a:pt x="6860438" y="0"/>
                </a:lnTo>
                <a:lnTo>
                  <a:pt x="6867868" y="231800"/>
                </a:lnTo>
                <a:lnTo>
                  <a:pt x="6824472" y="33947"/>
                </a:lnTo>
                <a:lnTo>
                  <a:pt x="6817030" y="0"/>
                </a:lnTo>
                <a:lnTo>
                  <a:pt x="6752971" y="0"/>
                </a:lnTo>
                <a:lnTo>
                  <a:pt x="6752971" y="265760"/>
                </a:lnTo>
                <a:lnTo>
                  <a:pt x="6796811" y="265760"/>
                </a:lnTo>
                <a:lnTo>
                  <a:pt x="6789382" y="33947"/>
                </a:lnTo>
                <a:lnTo>
                  <a:pt x="6839864" y="265760"/>
                </a:lnTo>
                <a:lnTo>
                  <a:pt x="6904368" y="265760"/>
                </a:lnTo>
                <a:lnTo>
                  <a:pt x="6904368" y="231800"/>
                </a:lnTo>
                <a:lnTo>
                  <a:pt x="6904368" y="0"/>
                </a:lnTo>
                <a:close/>
              </a:path>
              <a:path w="9405620" h="1612900">
                <a:moveTo>
                  <a:pt x="7089648" y="0"/>
                </a:moveTo>
                <a:lnTo>
                  <a:pt x="6955079" y="0"/>
                </a:lnTo>
                <a:lnTo>
                  <a:pt x="6955079" y="265760"/>
                </a:lnTo>
                <a:lnTo>
                  <a:pt x="7089648" y="265760"/>
                </a:lnTo>
                <a:lnTo>
                  <a:pt x="7089648" y="224713"/>
                </a:lnTo>
                <a:lnTo>
                  <a:pt x="7001103" y="224713"/>
                </a:lnTo>
                <a:lnTo>
                  <a:pt x="7001103" y="149288"/>
                </a:lnTo>
                <a:lnTo>
                  <a:pt x="7080732" y="149288"/>
                </a:lnTo>
                <a:lnTo>
                  <a:pt x="7080732" y="108242"/>
                </a:lnTo>
                <a:lnTo>
                  <a:pt x="7001103" y="108242"/>
                </a:lnTo>
                <a:lnTo>
                  <a:pt x="7001103" y="41033"/>
                </a:lnTo>
                <a:lnTo>
                  <a:pt x="7089648" y="41033"/>
                </a:lnTo>
                <a:lnTo>
                  <a:pt x="7089648" y="0"/>
                </a:lnTo>
                <a:close/>
              </a:path>
              <a:path w="9405620" h="1612900">
                <a:moveTo>
                  <a:pt x="7276719" y="1357541"/>
                </a:moveTo>
                <a:lnTo>
                  <a:pt x="7223074" y="1357541"/>
                </a:lnTo>
                <a:lnTo>
                  <a:pt x="7207072" y="1358519"/>
                </a:lnTo>
                <a:lnTo>
                  <a:pt x="7171791" y="1373289"/>
                </a:lnTo>
                <a:lnTo>
                  <a:pt x="7154723" y="1422298"/>
                </a:lnTo>
                <a:lnTo>
                  <a:pt x="7154723" y="1486877"/>
                </a:lnTo>
                <a:lnTo>
                  <a:pt x="7164222" y="1527225"/>
                </a:lnTo>
                <a:lnTo>
                  <a:pt x="7206920" y="1550657"/>
                </a:lnTo>
                <a:lnTo>
                  <a:pt x="7223074" y="1551635"/>
                </a:lnTo>
                <a:lnTo>
                  <a:pt x="7276719" y="1551635"/>
                </a:lnTo>
                <a:lnTo>
                  <a:pt x="7276719" y="1509890"/>
                </a:lnTo>
                <a:lnTo>
                  <a:pt x="7212546" y="1509890"/>
                </a:lnTo>
                <a:lnTo>
                  <a:pt x="7207555" y="1508544"/>
                </a:lnTo>
                <a:lnTo>
                  <a:pt x="7204519" y="1505864"/>
                </a:lnTo>
                <a:lnTo>
                  <a:pt x="7201548" y="1503172"/>
                </a:lnTo>
                <a:lnTo>
                  <a:pt x="7200062" y="1499247"/>
                </a:lnTo>
                <a:lnTo>
                  <a:pt x="7200062" y="1409928"/>
                </a:lnTo>
                <a:lnTo>
                  <a:pt x="7201548" y="1405991"/>
                </a:lnTo>
                <a:lnTo>
                  <a:pt x="7204519" y="1403311"/>
                </a:lnTo>
                <a:lnTo>
                  <a:pt x="7207555" y="1400619"/>
                </a:lnTo>
                <a:lnTo>
                  <a:pt x="7212546" y="1399273"/>
                </a:lnTo>
                <a:lnTo>
                  <a:pt x="7276719" y="1399273"/>
                </a:lnTo>
                <a:lnTo>
                  <a:pt x="7276719" y="1357541"/>
                </a:lnTo>
                <a:close/>
              </a:path>
              <a:path w="9405620" h="1612900">
                <a:moveTo>
                  <a:pt x="7295693" y="0"/>
                </a:moveTo>
                <a:lnTo>
                  <a:pt x="7135647" y="0"/>
                </a:lnTo>
                <a:lnTo>
                  <a:pt x="7135647" y="42087"/>
                </a:lnTo>
                <a:lnTo>
                  <a:pt x="7192708" y="42087"/>
                </a:lnTo>
                <a:lnTo>
                  <a:pt x="7192708" y="265760"/>
                </a:lnTo>
                <a:lnTo>
                  <a:pt x="7238733" y="265760"/>
                </a:lnTo>
                <a:lnTo>
                  <a:pt x="7238733" y="42087"/>
                </a:lnTo>
                <a:lnTo>
                  <a:pt x="7295693" y="42087"/>
                </a:lnTo>
                <a:lnTo>
                  <a:pt x="7295693" y="0"/>
                </a:lnTo>
                <a:close/>
              </a:path>
              <a:path w="9405620" h="1612900">
                <a:moveTo>
                  <a:pt x="7483538" y="1422298"/>
                </a:moveTo>
                <a:lnTo>
                  <a:pt x="7482472" y="1406728"/>
                </a:lnTo>
                <a:lnTo>
                  <a:pt x="7480668" y="1399273"/>
                </a:lnTo>
                <a:lnTo>
                  <a:pt x="7479246" y="1393367"/>
                </a:lnTo>
                <a:lnTo>
                  <a:pt x="7444994" y="1361478"/>
                </a:lnTo>
                <a:lnTo>
                  <a:pt x="7438212" y="1360043"/>
                </a:lnTo>
                <a:lnTo>
                  <a:pt x="7438212" y="1409928"/>
                </a:lnTo>
                <a:lnTo>
                  <a:pt x="7438212" y="1499247"/>
                </a:lnTo>
                <a:lnTo>
                  <a:pt x="7436688" y="1503172"/>
                </a:lnTo>
                <a:lnTo>
                  <a:pt x="7433653" y="1505864"/>
                </a:lnTo>
                <a:lnTo>
                  <a:pt x="7430681" y="1508544"/>
                </a:lnTo>
                <a:lnTo>
                  <a:pt x="7425690" y="1509890"/>
                </a:lnTo>
                <a:lnTo>
                  <a:pt x="7392771" y="1509890"/>
                </a:lnTo>
                <a:lnTo>
                  <a:pt x="7387780" y="1508544"/>
                </a:lnTo>
                <a:lnTo>
                  <a:pt x="7384745" y="1505864"/>
                </a:lnTo>
                <a:lnTo>
                  <a:pt x="7381761" y="1503172"/>
                </a:lnTo>
                <a:lnTo>
                  <a:pt x="7380275" y="1499247"/>
                </a:lnTo>
                <a:lnTo>
                  <a:pt x="7380275" y="1409928"/>
                </a:lnTo>
                <a:lnTo>
                  <a:pt x="7381761" y="1405991"/>
                </a:lnTo>
                <a:lnTo>
                  <a:pt x="7384745" y="1403311"/>
                </a:lnTo>
                <a:lnTo>
                  <a:pt x="7387780" y="1400619"/>
                </a:lnTo>
                <a:lnTo>
                  <a:pt x="7392771" y="1399273"/>
                </a:lnTo>
                <a:lnTo>
                  <a:pt x="7425690" y="1399273"/>
                </a:lnTo>
                <a:lnTo>
                  <a:pt x="7430681" y="1400619"/>
                </a:lnTo>
                <a:lnTo>
                  <a:pt x="7433653" y="1403311"/>
                </a:lnTo>
                <a:lnTo>
                  <a:pt x="7436688" y="1405991"/>
                </a:lnTo>
                <a:lnTo>
                  <a:pt x="7438212" y="1409928"/>
                </a:lnTo>
                <a:lnTo>
                  <a:pt x="7438212" y="1360043"/>
                </a:lnTo>
                <a:lnTo>
                  <a:pt x="7431113" y="1358519"/>
                </a:lnTo>
                <a:lnTo>
                  <a:pt x="7415098" y="1357541"/>
                </a:lnTo>
                <a:lnTo>
                  <a:pt x="7403287" y="1357541"/>
                </a:lnTo>
                <a:lnTo>
                  <a:pt x="7361733" y="1366393"/>
                </a:lnTo>
                <a:lnTo>
                  <a:pt x="7336028" y="1406728"/>
                </a:lnTo>
                <a:lnTo>
                  <a:pt x="7334948" y="1422298"/>
                </a:lnTo>
                <a:lnTo>
                  <a:pt x="7334948" y="1486877"/>
                </a:lnTo>
                <a:lnTo>
                  <a:pt x="7344600" y="1526997"/>
                </a:lnTo>
                <a:lnTo>
                  <a:pt x="7387336" y="1550644"/>
                </a:lnTo>
                <a:lnTo>
                  <a:pt x="7403287" y="1551635"/>
                </a:lnTo>
                <a:lnTo>
                  <a:pt x="7415098" y="1551635"/>
                </a:lnTo>
                <a:lnTo>
                  <a:pt x="7456754" y="1542821"/>
                </a:lnTo>
                <a:lnTo>
                  <a:pt x="7480681" y="1509890"/>
                </a:lnTo>
                <a:lnTo>
                  <a:pt x="7483538" y="1486877"/>
                </a:lnTo>
                <a:lnTo>
                  <a:pt x="7483538" y="1422298"/>
                </a:lnTo>
                <a:close/>
              </a:path>
              <a:path w="9405620" h="1612900">
                <a:moveTo>
                  <a:pt x="7670940" y="173697"/>
                </a:moveTo>
                <a:lnTo>
                  <a:pt x="7661783" y="133515"/>
                </a:lnTo>
                <a:lnTo>
                  <a:pt x="7623302" y="108242"/>
                </a:lnTo>
                <a:lnTo>
                  <a:pt x="7609764" y="107188"/>
                </a:lnTo>
                <a:lnTo>
                  <a:pt x="7593457" y="107188"/>
                </a:lnTo>
                <a:lnTo>
                  <a:pt x="7588986" y="105473"/>
                </a:lnTo>
                <a:lnTo>
                  <a:pt x="7585608" y="102031"/>
                </a:lnTo>
                <a:lnTo>
                  <a:pt x="7582281" y="98590"/>
                </a:lnTo>
                <a:lnTo>
                  <a:pt x="7580630" y="94183"/>
                </a:lnTo>
                <a:lnTo>
                  <a:pt x="7580630" y="56210"/>
                </a:lnTo>
                <a:lnTo>
                  <a:pt x="7582611" y="51650"/>
                </a:lnTo>
                <a:lnTo>
                  <a:pt x="7590599" y="44018"/>
                </a:lnTo>
                <a:lnTo>
                  <a:pt x="7596060" y="42087"/>
                </a:lnTo>
                <a:lnTo>
                  <a:pt x="7665237" y="42087"/>
                </a:lnTo>
                <a:lnTo>
                  <a:pt x="7665237" y="0"/>
                </a:lnTo>
                <a:lnTo>
                  <a:pt x="7606525" y="0"/>
                </a:lnTo>
                <a:lnTo>
                  <a:pt x="7590447" y="1079"/>
                </a:lnTo>
                <a:lnTo>
                  <a:pt x="7553503" y="17322"/>
                </a:lnTo>
                <a:lnTo>
                  <a:pt x="7535773" y="52514"/>
                </a:lnTo>
                <a:lnTo>
                  <a:pt x="7534592" y="68338"/>
                </a:lnTo>
                <a:lnTo>
                  <a:pt x="7534592" y="81991"/>
                </a:lnTo>
                <a:lnTo>
                  <a:pt x="7544498" y="122745"/>
                </a:lnTo>
                <a:lnTo>
                  <a:pt x="7585316" y="149225"/>
                </a:lnTo>
                <a:lnTo>
                  <a:pt x="7599350" y="150329"/>
                </a:lnTo>
                <a:lnTo>
                  <a:pt x="7615187" y="150329"/>
                </a:lnTo>
                <a:lnTo>
                  <a:pt x="7618920" y="151765"/>
                </a:lnTo>
                <a:lnTo>
                  <a:pt x="7623708" y="157480"/>
                </a:lnTo>
                <a:lnTo>
                  <a:pt x="7624902" y="161594"/>
                </a:lnTo>
                <a:lnTo>
                  <a:pt x="7624902" y="209486"/>
                </a:lnTo>
                <a:lnTo>
                  <a:pt x="7622895" y="214033"/>
                </a:lnTo>
                <a:lnTo>
                  <a:pt x="7614844" y="221742"/>
                </a:lnTo>
                <a:lnTo>
                  <a:pt x="7609408" y="223659"/>
                </a:lnTo>
                <a:lnTo>
                  <a:pt x="7540638" y="223659"/>
                </a:lnTo>
                <a:lnTo>
                  <a:pt x="7540638" y="265760"/>
                </a:lnTo>
                <a:lnTo>
                  <a:pt x="7599007" y="265760"/>
                </a:lnTo>
                <a:lnTo>
                  <a:pt x="7615072" y="264668"/>
                </a:lnTo>
                <a:lnTo>
                  <a:pt x="7651940" y="248424"/>
                </a:lnTo>
                <a:lnTo>
                  <a:pt x="7669746" y="213233"/>
                </a:lnTo>
                <a:lnTo>
                  <a:pt x="7670940" y="197408"/>
                </a:lnTo>
                <a:lnTo>
                  <a:pt x="7670940" y="173697"/>
                </a:lnTo>
                <a:close/>
              </a:path>
              <a:path w="9405620" h="1612900">
                <a:moveTo>
                  <a:pt x="7676705" y="1285875"/>
                </a:moveTo>
                <a:lnTo>
                  <a:pt x="7631392" y="1285875"/>
                </a:lnTo>
                <a:lnTo>
                  <a:pt x="7631392" y="1357541"/>
                </a:lnTo>
                <a:lnTo>
                  <a:pt x="7631392" y="1399273"/>
                </a:lnTo>
                <a:lnTo>
                  <a:pt x="7631392" y="1500441"/>
                </a:lnTo>
                <a:lnTo>
                  <a:pt x="7630160" y="1503172"/>
                </a:lnTo>
                <a:lnTo>
                  <a:pt x="7625258" y="1508544"/>
                </a:lnTo>
                <a:lnTo>
                  <a:pt x="7621181" y="1509890"/>
                </a:lnTo>
                <a:lnTo>
                  <a:pt x="7586637" y="1509890"/>
                </a:lnTo>
                <a:lnTo>
                  <a:pt x="7581646" y="1508544"/>
                </a:lnTo>
                <a:lnTo>
                  <a:pt x="7578623" y="1505864"/>
                </a:lnTo>
                <a:lnTo>
                  <a:pt x="7575639" y="1503172"/>
                </a:lnTo>
                <a:lnTo>
                  <a:pt x="7574153" y="1499247"/>
                </a:lnTo>
                <a:lnTo>
                  <a:pt x="7574153" y="1409928"/>
                </a:lnTo>
                <a:lnTo>
                  <a:pt x="7575639" y="1405991"/>
                </a:lnTo>
                <a:lnTo>
                  <a:pt x="7578623" y="1403311"/>
                </a:lnTo>
                <a:lnTo>
                  <a:pt x="7581646" y="1400619"/>
                </a:lnTo>
                <a:lnTo>
                  <a:pt x="7586637" y="1399273"/>
                </a:lnTo>
                <a:lnTo>
                  <a:pt x="7631392" y="1399273"/>
                </a:lnTo>
                <a:lnTo>
                  <a:pt x="7631392" y="1357541"/>
                </a:lnTo>
                <a:lnTo>
                  <a:pt x="7597165" y="1357541"/>
                </a:lnTo>
                <a:lnTo>
                  <a:pt x="7581201" y="1358519"/>
                </a:lnTo>
                <a:lnTo>
                  <a:pt x="7545972" y="1373289"/>
                </a:lnTo>
                <a:lnTo>
                  <a:pt x="7528827" y="1422298"/>
                </a:lnTo>
                <a:lnTo>
                  <a:pt x="7528827" y="1486877"/>
                </a:lnTo>
                <a:lnTo>
                  <a:pt x="7538377" y="1527225"/>
                </a:lnTo>
                <a:lnTo>
                  <a:pt x="7581062" y="1550657"/>
                </a:lnTo>
                <a:lnTo>
                  <a:pt x="7597165" y="1551635"/>
                </a:lnTo>
                <a:lnTo>
                  <a:pt x="7611872" y="1551635"/>
                </a:lnTo>
                <a:lnTo>
                  <a:pt x="7620609" y="1551165"/>
                </a:lnTo>
                <a:lnTo>
                  <a:pt x="7627594" y="1549768"/>
                </a:lnTo>
                <a:lnTo>
                  <a:pt x="7632827" y="1547444"/>
                </a:lnTo>
                <a:lnTo>
                  <a:pt x="7636281" y="1544193"/>
                </a:lnTo>
                <a:lnTo>
                  <a:pt x="7633132" y="1551635"/>
                </a:lnTo>
                <a:lnTo>
                  <a:pt x="7676705" y="1551635"/>
                </a:lnTo>
                <a:lnTo>
                  <a:pt x="7676705" y="1544193"/>
                </a:lnTo>
                <a:lnTo>
                  <a:pt x="7676705" y="1509890"/>
                </a:lnTo>
                <a:lnTo>
                  <a:pt x="7676705" y="1399273"/>
                </a:lnTo>
                <a:lnTo>
                  <a:pt x="7676705" y="1285875"/>
                </a:lnTo>
                <a:close/>
              </a:path>
              <a:path w="9405620" h="1612900">
                <a:moveTo>
                  <a:pt x="7820711" y="1285875"/>
                </a:moveTo>
                <a:lnTo>
                  <a:pt x="7771790" y="1285875"/>
                </a:lnTo>
                <a:lnTo>
                  <a:pt x="7771790" y="1332953"/>
                </a:lnTo>
                <a:lnTo>
                  <a:pt x="7820711" y="1332953"/>
                </a:lnTo>
                <a:lnTo>
                  <a:pt x="7820711" y="1285875"/>
                </a:lnTo>
                <a:close/>
              </a:path>
              <a:path w="9405620" h="1612900">
                <a:moveTo>
                  <a:pt x="7871282" y="63347"/>
                </a:moveTo>
                <a:lnTo>
                  <a:pt x="7870101" y="47828"/>
                </a:lnTo>
                <a:lnTo>
                  <a:pt x="7868463" y="41732"/>
                </a:lnTo>
                <a:lnTo>
                  <a:pt x="7866558" y="34607"/>
                </a:lnTo>
                <a:lnTo>
                  <a:pt x="7829474" y="3759"/>
                </a:lnTo>
                <a:lnTo>
                  <a:pt x="7825245" y="2946"/>
                </a:lnTo>
                <a:lnTo>
                  <a:pt x="7825245" y="54343"/>
                </a:lnTo>
                <a:lnTo>
                  <a:pt x="7825245" y="212229"/>
                </a:lnTo>
                <a:lnTo>
                  <a:pt x="7823822" y="217106"/>
                </a:lnTo>
                <a:lnTo>
                  <a:pt x="7820965" y="219900"/>
                </a:lnTo>
                <a:lnTo>
                  <a:pt x="7818107" y="222643"/>
                </a:lnTo>
                <a:lnTo>
                  <a:pt x="7813167" y="224015"/>
                </a:lnTo>
                <a:lnTo>
                  <a:pt x="7767675" y="224015"/>
                </a:lnTo>
                <a:lnTo>
                  <a:pt x="7767675" y="41732"/>
                </a:lnTo>
                <a:lnTo>
                  <a:pt x="7812367" y="41732"/>
                </a:lnTo>
                <a:lnTo>
                  <a:pt x="7816939" y="43370"/>
                </a:lnTo>
                <a:lnTo>
                  <a:pt x="7820266" y="46634"/>
                </a:lnTo>
                <a:lnTo>
                  <a:pt x="7823594" y="49847"/>
                </a:lnTo>
                <a:lnTo>
                  <a:pt x="7825245" y="54343"/>
                </a:lnTo>
                <a:lnTo>
                  <a:pt x="7825245" y="2946"/>
                </a:lnTo>
                <a:lnTo>
                  <a:pt x="7815021" y="939"/>
                </a:lnTo>
                <a:lnTo>
                  <a:pt x="7798562" y="0"/>
                </a:lnTo>
                <a:lnTo>
                  <a:pt x="7721651" y="0"/>
                </a:lnTo>
                <a:lnTo>
                  <a:pt x="7721651" y="265760"/>
                </a:lnTo>
                <a:lnTo>
                  <a:pt x="7802943" y="265760"/>
                </a:lnTo>
                <a:lnTo>
                  <a:pt x="7845425" y="257340"/>
                </a:lnTo>
                <a:lnTo>
                  <a:pt x="7868780" y="224015"/>
                </a:lnTo>
                <a:lnTo>
                  <a:pt x="7871282" y="201701"/>
                </a:lnTo>
                <a:lnTo>
                  <a:pt x="7871282" y="63347"/>
                </a:lnTo>
                <a:close/>
              </a:path>
              <a:path w="9405620" h="1612900">
                <a:moveTo>
                  <a:pt x="7871993" y="1509890"/>
                </a:moveTo>
                <a:lnTo>
                  <a:pt x="7818958" y="1509890"/>
                </a:lnTo>
                <a:lnTo>
                  <a:pt x="7818958" y="1357541"/>
                </a:lnTo>
                <a:lnTo>
                  <a:pt x="7720952" y="1357541"/>
                </a:lnTo>
                <a:lnTo>
                  <a:pt x="7720952" y="1399273"/>
                </a:lnTo>
                <a:lnTo>
                  <a:pt x="7773632" y="1399273"/>
                </a:lnTo>
                <a:lnTo>
                  <a:pt x="7773632" y="1551635"/>
                </a:lnTo>
                <a:lnTo>
                  <a:pt x="7871993" y="1551635"/>
                </a:lnTo>
                <a:lnTo>
                  <a:pt x="7871993" y="1509890"/>
                </a:lnTo>
                <a:close/>
              </a:path>
              <a:path w="9405620" h="1612900">
                <a:moveTo>
                  <a:pt x="8062976" y="1422298"/>
                </a:moveTo>
                <a:lnTo>
                  <a:pt x="8053768" y="1382255"/>
                </a:lnTo>
                <a:lnTo>
                  <a:pt x="8034236" y="1364983"/>
                </a:lnTo>
                <a:lnTo>
                  <a:pt x="8026336" y="1361478"/>
                </a:lnTo>
                <a:lnTo>
                  <a:pt x="8013255" y="1358519"/>
                </a:lnTo>
                <a:lnTo>
                  <a:pt x="7998219" y="1357541"/>
                </a:lnTo>
                <a:lnTo>
                  <a:pt x="7981759" y="1357541"/>
                </a:lnTo>
                <a:lnTo>
                  <a:pt x="7972692" y="1357998"/>
                </a:lnTo>
                <a:lnTo>
                  <a:pt x="7965580" y="1359395"/>
                </a:lnTo>
                <a:lnTo>
                  <a:pt x="7960436" y="1361719"/>
                </a:lnTo>
                <a:lnTo>
                  <a:pt x="7957261" y="1364983"/>
                </a:lnTo>
                <a:lnTo>
                  <a:pt x="7960500" y="1357541"/>
                </a:lnTo>
                <a:lnTo>
                  <a:pt x="7916926" y="1357541"/>
                </a:lnTo>
                <a:lnTo>
                  <a:pt x="7916926" y="1551635"/>
                </a:lnTo>
                <a:lnTo>
                  <a:pt x="7962341" y="1551635"/>
                </a:lnTo>
                <a:lnTo>
                  <a:pt x="7962341" y="1408734"/>
                </a:lnTo>
                <a:lnTo>
                  <a:pt x="7963560" y="1405991"/>
                </a:lnTo>
                <a:lnTo>
                  <a:pt x="7968462" y="1400619"/>
                </a:lnTo>
                <a:lnTo>
                  <a:pt x="7972526" y="1399273"/>
                </a:lnTo>
                <a:lnTo>
                  <a:pt x="8006943" y="1399273"/>
                </a:lnTo>
                <a:lnTo>
                  <a:pt x="8010842" y="1400644"/>
                </a:lnTo>
                <a:lnTo>
                  <a:pt x="8013535" y="1403388"/>
                </a:lnTo>
                <a:lnTo>
                  <a:pt x="8016278" y="1406131"/>
                </a:lnTo>
                <a:lnTo>
                  <a:pt x="8017650" y="1410042"/>
                </a:lnTo>
                <a:lnTo>
                  <a:pt x="8017650" y="1551635"/>
                </a:lnTo>
                <a:lnTo>
                  <a:pt x="8062976" y="1551635"/>
                </a:lnTo>
                <a:lnTo>
                  <a:pt x="8062976" y="1422298"/>
                </a:lnTo>
                <a:close/>
              </a:path>
              <a:path w="9405620" h="1612900">
                <a:moveTo>
                  <a:pt x="8072247" y="265760"/>
                </a:moveTo>
                <a:lnTo>
                  <a:pt x="8016824" y="160134"/>
                </a:lnTo>
                <a:lnTo>
                  <a:pt x="7994980" y="118478"/>
                </a:lnTo>
                <a:lnTo>
                  <a:pt x="8012836" y="89865"/>
                </a:lnTo>
                <a:lnTo>
                  <a:pt x="8068919" y="0"/>
                </a:lnTo>
                <a:lnTo>
                  <a:pt x="8017383" y="0"/>
                </a:lnTo>
                <a:lnTo>
                  <a:pt x="7960842" y="89865"/>
                </a:lnTo>
                <a:lnTo>
                  <a:pt x="7960842" y="0"/>
                </a:lnTo>
                <a:lnTo>
                  <a:pt x="7914818" y="0"/>
                </a:lnTo>
                <a:lnTo>
                  <a:pt x="7914818" y="265760"/>
                </a:lnTo>
                <a:lnTo>
                  <a:pt x="7960842" y="265760"/>
                </a:lnTo>
                <a:lnTo>
                  <a:pt x="7960842" y="168097"/>
                </a:lnTo>
                <a:lnTo>
                  <a:pt x="7966189" y="160134"/>
                </a:lnTo>
                <a:lnTo>
                  <a:pt x="8019478" y="265760"/>
                </a:lnTo>
                <a:lnTo>
                  <a:pt x="8072247" y="265760"/>
                </a:lnTo>
                <a:close/>
              </a:path>
              <a:path w="9405620" h="1612900">
                <a:moveTo>
                  <a:pt x="8261566" y="1552422"/>
                </a:moveTo>
                <a:lnTo>
                  <a:pt x="8244687" y="1510588"/>
                </a:lnTo>
                <a:lnTo>
                  <a:pt x="8194281" y="1496580"/>
                </a:lnTo>
                <a:lnTo>
                  <a:pt x="8173707" y="1496580"/>
                </a:lnTo>
                <a:lnTo>
                  <a:pt x="8173707" y="1496060"/>
                </a:lnTo>
                <a:lnTo>
                  <a:pt x="8194980" y="1496060"/>
                </a:lnTo>
                <a:lnTo>
                  <a:pt x="8208086" y="1494967"/>
                </a:lnTo>
                <a:lnTo>
                  <a:pt x="8246707" y="1469123"/>
                </a:lnTo>
                <a:lnTo>
                  <a:pt x="8256156" y="1431315"/>
                </a:lnTo>
                <a:lnTo>
                  <a:pt x="8256156" y="1399273"/>
                </a:lnTo>
                <a:lnTo>
                  <a:pt x="8256156" y="1357541"/>
                </a:lnTo>
                <a:lnTo>
                  <a:pt x="8210817" y="1357541"/>
                </a:lnTo>
                <a:lnTo>
                  <a:pt x="8210817" y="1399273"/>
                </a:lnTo>
                <a:lnTo>
                  <a:pt x="8210817" y="1439189"/>
                </a:lnTo>
                <a:lnTo>
                  <a:pt x="8210524" y="1442745"/>
                </a:lnTo>
                <a:lnTo>
                  <a:pt x="8209064" y="1446161"/>
                </a:lnTo>
                <a:lnTo>
                  <a:pt x="8203819" y="1452689"/>
                </a:lnTo>
                <a:lnTo>
                  <a:pt x="8199996" y="1454327"/>
                </a:lnTo>
                <a:lnTo>
                  <a:pt x="8162925" y="1454327"/>
                </a:lnTo>
                <a:lnTo>
                  <a:pt x="8157934" y="1452981"/>
                </a:lnTo>
                <a:lnTo>
                  <a:pt x="8154898" y="1450289"/>
                </a:lnTo>
                <a:lnTo>
                  <a:pt x="8151927" y="1447622"/>
                </a:lnTo>
                <a:lnTo>
                  <a:pt x="8150441" y="1443672"/>
                </a:lnTo>
                <a:lnTo>
                  <a:pt x="8150441" y="1409928"/>
                </a:lnTo>
                <a:lnTo>
                  <a:pt x="8151927" y="1405991"/>
                </a:lnTo>
                <a:lnTo>
                  <a:pt x="8154898" y="1403311"/>
                </a:lnTo>
                <a:lnTo>
                  <a:pt x="8157934" y="1400619"/>
                </a:lnTo>
                <a:lnTo>
                  <a:pt x="8162925" y="1399273"/>
                </a:lnTo>
                <a:lnTo>
                  <a:pt x="8210817" y="1399273"/>
                </a:lnTo>
                <a:lnTo>
                  <a:pt x="8210817" y="1357541"/>
                </a:lnTo>
                <a:lnTo>
                  <a:pt x="8173453" y="1357541"/>
                </a:lnTo>
                <a:lnTo>
                  <a:pt x="8157489" y="1358519"/>
                </a:lnTo>
                <a:lnTo>
                  <a:pt x="8122259" y="1373289"/>
                </a:lnTo>
                <a:lnTo>
                  <a:pt x="8105114" y="1422298"/>
                </a:lnTo>
                <a:lnTo>
                  <a:pt x="8105114" y="1431315"/>
                </a:lnTo>
                <a:lnTo>
                  <a:pt x="8115211" y="1472780"/>
                </a:lnTo>
                <a:lnTo>
                  <a:pt x="8128394" y="1485823"/>
                </a:lnTo>
                <a:lnTo>
                  <a:pt x="8128394" y="1538338"/>
                </a:lnTo>
                <a:lnTo>
                  <a:pt x="8204809" y="1538338"/>
                </a:lnTo>
                <a:lnTo>
                  <a:pt x="8209597" y="1539354"/>
                </a:lnTo>
                <a:lnTo>
                  <a:pt x="8212226" y="1541386"/>
                </a:lnTo>
                <a:lnTo>
                  <a:pt x="8214893" y="1543367"/>
                </a:lnTo>
                <a:lnTo>
                  <a:pt x="8216239" y="1545856"/>
                </a:lnTo>
                <a:lnTo>
                  <a:pt x="8216239" y="1563103"/>
                </a:lnTo>
                <a:lnTo>
                  <a:pt x="8214893" y="1565541"/>
                </a:lnTo>
                <a:lnTo>
                  <a:pt x="8209534" y="1569745"/>
                </a:lnTo>
                <a:lnTo>
                  <a:pt x="8204759" y="1570799"/>
                </a:lnTo>
                <a:lnTo>
                  <a:pt x="8112290" y="1570799"/>
                </a:lnTo>
                <a:lnTo>
                  <a:pt x="8112290" y="1612531"/>
                </a:lnTo>
                <a:lnTo>
                  <a:pt x="8194281" y="1612531"/>
                </a:lnTo>
                <a:lnTo>
                  <a:pt x="8209991" y="1611655"/>
                </a:lnTo>
                <a:lnTo>
                  <a:pt x="8252066" y="1590700"/>
                </a:lnTo>
                <a:lnTo>
                  <a:pt x="8261566" y="1556702"/>
                </a:lnTo>
                <a:lnTo>
                  <a:pt x="8261566" y="1552422"/>
                </a:lnTo>
                <a:close/>
              </a:path>
              <a:path w="9405620" h="1612900">
                <a:moveTo>
                  <a:pt x="8659381" y="1415554"/>
                </a:moveTo>
                <a:lnTo>
                  <a:pt x="8658606" y="1401025"/>
                </a:lnTo>
                <a:lnTo>
                  <a:pt x="8657717" y="1396390"/>
                </a:lnTo>
                <a:lnTo>
                  <a:pt x="8656256" y="1388732"/>
                </a:lnTo>
                <a:lnTo>
                  <a:pt x="8652345" y="1378712"/>
                </a:lnTo>
                <a:lnTo>
                  <a:pt x="8646871" y="1370926"/>
                </a:lnTo>
                <a:lnTo>
                  <a:pt x="8642350" y="1367167"/>
                </a:lnTo>
                <a:lnTo>
                  <a:pt x="8639835" y="1365072"/>
                </a:lnTo>
                <a:lnTo>
                  <a:pt x="8631212" y="1360881"/>
                </a:lnTo>
                <a:lnTo>
                  <a:pt x="8621014" y="1358379"/>
                </a:lnTo>
                <a:lnTo>
                  <a:pt x="8609241" y="1357541"/>
                </a:lnTo>
                <a:lnTo>
                  <a:pt x="8607146" y="1357541"/>
                </a:lnTo>
                <a:lnTo>
                  <a:pt x="8596655" y="1358138"/>
                </a:lnTo>
                <a:lnTo>
                  <a:pt x="8588019" y="1359941"/>
                </a:lnTo>
                <a:lnTo>
                  <a:pt x="8581250" y="1362951"/>
                </a:lnTo>
                <a:lnTo>
                  <a:pt x="8576348" y="1367167"/>
                </a:lnTo>
                <a:lnTo>
                  <a:pt x="8573833" y="1364983"/>
                </a:lnTo>
                <a:lnTo>
                  <a:pt x="8571509" y="1362951"/>
                </a:lnTo>
                <a:lnTo>
                  <a:pt x="8563915" y="1359941"/>
                </a:lnTo>
                <a:lnTo>
                  <a:pt x="8553564" y="1358138"/>
                </a:lnTo>
                <a:lnTo>
                  <a:pt x="8540458" y="1357541"/>
                </a:lnTo>
                <a:lnTo>
                  <a:pt x="8527834" y="1357541"/>
                </a:lnTo>
                <a:lnTo>
                  <a:pt x="8522411" y="1359725"/>
                </a:lnTo>
                <a:lnTo>
                  <a:pt x="8523491" y="1357541"/>
                </a:lnTo>
                <a:lnTo>
                  <a:pt x="8481746" y="1357541"/>
                </a:lnTo>
                <a:lnTo>
                  <a:pt x="8481746" y="1551635"/>
                </a:lnTo>
                <a:lnTo>
                  <a:pt x="8525332" y="1551635"/>
                </a:lnTo>
                <a:lnTo>
                  <a:pt x="8525396" y="1408112"/>
                </a:lnTo>
                <a:lnTo>
                  <a:pt x="8525497" y="1405864"/>
                </a:lnTo>
                <a:lnTo>
                  <a:pt x="8526437" y="1402753"/>
                </a:lnTo>
                <a:lnTo>
                  <a:pt x="8529879" y="1397673"/>
                </a:lnTo>
                <a:lnTo>
                  <a:pt x="8533028" y="1396390"/>
                </a:lnTo>
                <a:lnTo>
                  <a:pt x="8543265" y="1396390"/>
                </a:lnTo>
                <a:lnTo>
                  <a:pt x="8545627" y="1397381"/>
                </a:lnTo>
                <a:lnTo>
                  <a:pt x="8546859" y="1399374"/>
                </a:lnTo>
                <a:lnTo>
                  <a:pt x="8548141" y="1401292"/>
                </a:lnTo>
                <a:lnTo>
                  <a:pt x="8548700" y="1405864"/>
                </a:lnTo>
                <a:lnTo>
                  <a:pt x="8548776" y="1551635"/>
                </a:lnTo>
                <a:lnTo>
                  <a:pt x="8592350" y="1551635"/>
                </a:lnTo>
                <a:lnTo>
                  <a:pt x="8592477" y="1409598"/>
                </a:lnTo>
                <a:lnTo>
                  <a:pt x="8599995" y="1396390"/>
                </a:lnTo>
                <a:lnTo>
                  <a:pt x="8610587" y="1396390"/>
                </a:lnTo>
                <a:lnTo>
                  <a:pt x="8613191" y="1397381"/>
                </a:lnTo>
                <a:lnTo>
                  <a:pt x="8615286" y="1401356"/>
                </a:lnTo>
                <a:lnTo>
                  <a:pt x="8615731" y="1405864"/>
                </a:lnTo>
                <a:lnTo>
                  <a:pt x="8615807" y="1551635"/>
                </a:lnTo>
                <a:lnTo>
                  <a:pt x="8659381" y="1551635"/>
                </a:lnTo>
                <a:lnTo>
                  <a:pt x="8659381" y="1415554"/>
                </a:lnTo>
                <a:close/>
              </a:path>
              <a:path w="9405620" h="1612900">
                <a:moveTo>
                  <a:pt x="8843899" y="1511642"/>
                </a:moveTo>
                <a:lnTo>
                  <a:pt x="8833980" y="1511642"/>
                </a:lnTo>
                <a:lnTo>
                  <a:pt x="8828532" y="1511325"/>
                </a:lnTo>
                <a:lnTo>
                  <a:pt x="8826551" y="1510030"/>
                </a:lnTo>
                <a:lnTo>
                  <a:pt x="8826462" y="1509890"/>
                </a:lnTo>
                <a:lnTo>
                  <a:pt x="8826043" y="1509242"/>
                </a:lnTo>
                <a:lnTo>
                  <a:pt x="8826043" y="1467358"/>
                </a:lnTo>
                <a:lnTo>
                  <a:pt x="8826043" y="1422298"/>
                </a:lnTo>
                <a:lnTo>
                  <a:pt x="8824976" y="1406728"/>
                </a:lnTo>
                <a:lnTo>
                  <a:pt x="8799258" y="1366393"/>
                </a:lnTo>
                <a:lnTo>
                  <a:pt x="8757615" y="1357541"/>
                </a:lnTo>
                <a:lnTo>
                  <a:pt x="8698192" y="1357541"/>
                </a:lnTo>
                <a:lnTo>
                  <a:pt x="8698192" y="1399273"/>
                </a:lnTo>
                <a:lnTo>
                  <a:pt x="8768143" y="1399273"/>
                </a:lnTo>
                <a:lnTo>
                  <a:pt x="8773096" y="1400619"/>
                </a:lnTo>
                <a:lnTo>
                  <a:pt x="8776081" y="1403311"/>
                </a:lnTo>
                <a:lnTo>
                  <a:pt x="8779116" y="1405991"/>
                </a:lnTo>
                <a:lnTo>
                  <a:pt x="8780628" y="1409928"/>
                </a:lnTo>
                <a:lnTo>
                  <a:pt x="8780628" y="1425625"/>
                </a:lnTo>
                <a:lnTo>
                  <a:pt x="8780628" y="1467358"/>
                </a:lnTo>
                <a:lnTo>
                  <a:pt x="8780602" y="1503527"/>
                </a:lnTo>
                <a:lnTo>
                  <a:pt x="8780183" y="1506105"/>
                </a:lnTo>
                <a:lnTo>
                  <a:pt x="8778443" y="1509128"/>
                </a:lnTo>
                <a:lnTo>
                  <a:pt x="8775878" y="1509890"/>
                </a:lnTo>
                <a:lnTo>
                  <a:pt x="8735530" y="1509890"/>
                </a:lnTo>
                <a:lnTo>
                  <a:pt x="8732761" y="1509191"/>
                </a:lnTo>
                <a:lnTo>
                  <a:pt x="8731364" y="1507782"/>
                </a:lnTo>
                <a:lnTo>
                  <a:pt x="8729967" y="1506334"/>
                </a:lnTo>
                <a:lnTo>
                  <a:pt x="8729269" y="1503527"/>
                </a:lnTo>
                <a:lnTo>
                  <a:pt x="8729269" y="1477302"/>
                </a:lnTo>
                <a:lnTo>
                  <a:pt x="8730539" y="1473923"/>
                </a:lnTo>
                <a:lnTo>
                  <a:pt x="8733117" y="1471295"/>
                </a:lnTo>
                <a:lnTo>
                  <a:pt x="8735733" y="1468678"/>
                </a:lnTo>
                <a:lnTo>
                  <a:pt x="8739124" y="1467358"/>
                </a:lnTo>
                <a:lnTo>
                  <a:pt x="8780628" y="1467358"/>
                </a:lnTo>
                <a:lnTo>
                  <a:pt x="8780628" y="1425625"/>
                </a:lnTo>
                <a:lnTo>
                  <a:pt x="8743607" y="1425625"/>
                </a:lnTo>
                <a:lnTo>
                  <a:pt x="8717470" y="1429562"/>
                </a:lnTo>
                <a:lnTo>
                  <a:pt x="8698789" y="1441373"/>
                </a:lnTo>
                <a:lnTo>
                  <a:pt x="8687575" y="1461058"/>
                </a:lnTo>
                <a:lnTo>
                  <a:pt x="8683841" y="1488617"/>
                </a:lnTo>
                <a:lnTo>
                  <a:pt x="8683841" y="1495806"/>
                </a:lnTo>
                <a:lnTo>
                  <a:pt x="8698547" y="1538681"/>
                </a:lnTo>
                <a:lnTo>
                  <a:pt x="8743264" y="1551635"/>
                </a:lnTo>
                <a:lnTo>
                  <a:pt x="8786749" y="1551635"/>
                </a:lnTo>
                <a:lnTo>
                  <a:pt x="8794077" y="1548244"/>
                </a:lnTo>
                <a:lnTo>
                  <a:pt x="8797176" y="1541475"/>
                </a:lnTo>
                <a:lnTo>
                  <a:pt x="8796528" y="1543342"/>
                </a:lnTo>
                <a:lnTo>
                  <a:pt x="8798547" y="1545501"/>
                </a:lnTo>
                <a:lnTo>
                  <a:pt x="8807933" y="1550403"/>
                </a:lnTo>
                <a:lnTo>
                  <a:pt x="8812454" y="1551635"/>
                </a:lnTo>
                <a:lnTo>
                  <a:pt x="8843899" y="1551635"/>
                </a:lnTo>
                <a:lnTo>
                  <a:pt x="8843899" y="1541475"/>
                </a:lnTo>
                <a:lnTo>
                  <a:pt x="8843899" y="1511642"/>
                </a:lnTo>
                <a:close/>
              </a:path>
              <a:path w="9405620" h="1612900">
                <a:moveTo>
                  <a:pt x="9035669" y="1552422"/>
                </a:moveTo>
                <a:lnTo>
                  <a:pt x="9018778" y="1510588"/>
                </a:lnTo>
                <a:lnTo>
                  <a:pt x="8968384" y="1496580"/>
                </a:lnTo>
                <a:lnTo>
                  <a:pt x="8947823" y="1496580"/>
                </a:lnTo>
                <a:lnTo>
                  <a:pt x="8947823" y="1496060"/>
                </a:lnTo>
                <a:lnTo>
                  <a:pt x="8969083" y="1496060"/>
                </a:lnTo>
                <a:lnTo>
                  <a:pt x="8982189" y="1494967"/>
                </a:lnTo>
                <a:lnTo>
                  <a:pt x="9020797" y="1469123"/>
                </a:lnTo>
                <a:lnTo>
                  <a:pt x="9030246" y="1431315"/>
                </a:lnTo>
                <a:lnTo>
                  <a:pt x="9030246" y="1399273"/>
                </a:lnTo>
                <a:lnTo>
                  <a:pt x="9030246" y="1357541"/>
                </a:lnTo>
                <a:lnTo>
                  <a:pt x="8984920" y="1357541"/>
                </a:lnTo>
                <a:lnTo>
                  <a:pt x="8984920" y="1399273"/>
                </a:lnTo>
                <a:lnTo>
                  <a:pt x="8984920" y="1439189"/>
                </a:lnTo>
                <a:lnTo>
                  <a:pt x="8984628" y="1442745"/>
                </a:lnTo>
                <a:lnTo>
                  <a:pt x="8983167" y="1446161"/>
                </a:lnTo>
                <a:lnTo>
                  <a:pt x="8977922" y="1452689"/>
                </a:lnTo>
                <a:lnTo>
                  <a:pt x="8974099" y="1454327"/>
                </a:lnTo>
                <a:lnTo>
                  <a:pt x="8937028" y="1454327"/>
                </a:lnTo>
                <a:lnTo>
                  <a:pt x="8932037" y="1452981"/>
                </a:lnTo>
                <a:lnTo>
                  <a:pt x="8929002" y="1450289"/>
                </a:lnTo>
                <a:lnTo>
                  <a:pt x="8926030" y="1447622"/>
                </a:lnTo>
                <a:lnTo>
                  <a:pt x="8924544" y="1443672"/>
                </a:lnTo>
                <a:lnTo>
                  <a:pt x="8924544" y="1409928"/>
                </a:lnTo>
                <a:lnTo>
                  <a:pt x="8926030" y="1405991"/>
                </a:lnTo>
                <a:lnTo>
                  <a:pt x="8929002" y="1403311"/>
                </a:lnTo>
                <a:lnTo>
                  <a:pt x="8932037" y="1400619"/>
                </a:lnTo>
                <a:lnTo>
                  <a:pt x="8937028" y="1399273"/>
                </a:lnTo>
                <a:lnTo>
                  <a:pt x="8984920" y="1399273"/>
                </a:lnTo>
                <a:lnTo>
                  <a:pt x="8984920" y="1357541"/>
                </a:lnTo>
                <a:lnTo>
                  <a:pt x="8947556" y="1357541"/>
                </a:lnTo>
                <a:lnTo>
                  <a:pt x="8931592" y="1358519"/>
                </a:lnTo>
                <a:lnTo>
                  <a:pt x="8896363" y="1373289"/>
                </a:lnTo>
                <a:lnTo>
                  <a:pt x="8879205" y="1422298"/>
                </a:lnTo>
                <a:lnTo>
                  <a:pt x="8879205" y="1431315"/>
                </a:lnTo>
                <a:lnTo>
                  <a:pt x="8889314" y="1472780"/>
                </a:lnTo>
                <a:lnTo>
                  <a:pt x="8902484" y="1485823"/>
                </a:lnTo>
                <a:lnTo>
                  <a:pt x="8902484" y="1538338"/>
                </a:lnTo>
                <a:lnTo>
                  <a:pt x="8978913" y="1538338"/>
                </a:lnTo>
                <a:lnTo>
                  <a:pt x="8983688" y="1539354"/>
                </a:lnTo>
                <a:lnTo>
                  <a:pt x="8986317" y="1541386"/>
                </a:lnTo>
                <a:lnTo>
                  <a:pt x="8989009" y="1543367"/>
                </a:lnTo>
                <a:lnTo>
                  <a:pt x="8990343" y="1545856"/>
                </a:lnTo>
                <a:lnTo>
                  <a:pt x="8990343" y="1563103"/>
                </a:lnTo>
                <a:lnTo>
                  <a:pt x="8989009" y="1565541"/>
                </a:lnTo>
                <a:lnTo>
                  <a:pt x="8983637" y="1569745"/>
                </a:lnTo>
                <a:lnTo>
                  <a:pt x="8978849" y="1570799"/>
                </a:lnTo>
                <a:lnTo>
                  <a:pt x="8886380" y="1570799"/>
                </a:lnTo>
                <a:lnTo>
                  <a:pt x="8886380" y="1612531"/>
                </a:lnTo>
                <a:lnTo>
                  <a:pt x="8968384" y="1612531"/>
                </a:lnTo>
                <a:lnTo>
                  <a:pt x="8984094" y="1611655"/>
                </a:lnTo>
                <a:lnTo>
                  <a:pt x="9026169" y="1590700"/>
                </a:lnTo>
                <a:lnTo>
                  <a:pt x="9035669" y="1556702"/>
                </a:lnTo>
                <a:lnTo>
                  <a:pt x="9035669" y="1552422"/>
                </a:lnTo>
                <a:close/>
              </a:path>
              <a:path w="9405620" h="1612900">
                <a:moveTo>
                  <a:pt x="9175382" y="1285875"/>
                </a:moveTo>
                <a:lnTo>
                  <a:pt x="9126461" y="1285875"/>
                </a:lnTo>
                <a:lnTo>
                  <a:pt x="9126461" y="1332953"/>
                </a:lnTo>
                <a:lnTo>
                  <a:pt x="9175382" y="1332953"/>
                </a:lnTo>
                <a:lnTo>
                  <a:pt x="9175382" y="1285875"/>
                </a:lnTo>
                <a:close/>
              </a:path>
              <a:path w="9405620" h="1612900">
                <a:moveTo>
                  <a:pt x="9226652" y="1509890"/>
                </a:moveTo>
                <a:lnTo>
                  <a:pt x="9173629" y="1509890"/>
                </a:lnTo>
                <a:lnTo>
                  <a:pt x="9173629" y="1357541"/>
                </a:lnTo>
                <a:lnTo>
                  <a:pt x="9075623" y="1357541"/>
                </a:lnTo>
                <a:lnTo>
                  <a:pt x="9075623" y="1399273"/>
                </a:lnTo>
                <a:lnTo>
                  <a:pt x="9128303" y="1399273"/>
                </a:lnTo>
                <a:lnTo>
                  <a:pt x="9128303" y="1551635"/>
                </a:lnTo>
                <a:lnTo>
                  <a:pt x="9226652" y="1551635"/>
                </a:lnTo>
                <a:lnTo>
                  <a:pt x="9226652" y="1509890"/>
                </a:lnTo>
                <a:close/>
              </a:path>
              <a:path w="9405620" h="1612900">
                <a:moveTo>
                  <a:pt x="9405480" y="1357541"/>
                </a:moveTo>
                <a:lnTo>
                  <a:pt x="9351835" y="1357541"/>
                </a:lnTo>
                <a:lnTo>
                  <a:pt x="9335833" y="1358519"/>
                </a:lnTo>
                <a:lnTo>
                  <a:pt x="9300553" y="1373289"/>
                </a:lnTo>
                <a:lnTo>
                  <a:pt x="9283497" y="1422298"/>
                </a:lnTo>
                <a:lnTo>
                  <a:pt x="9283497" y="1486877"/>
                </a:lnTo>
                <a:lnTo>
                  <a:pt x="9292996" y="1527225"/>
                </a:lnTo>
                <a:lnTo>
                  <a:pt x="9335694" y="1550657"/>
                </a:lnTo>
                <a:lnTo>
                  <a:pt x="9351835" y="1551635"/>
                </a:lnTo>
                <a:lnTo>
                  <a:pt x="9405480" y="1551635"/>
                </a:lnTo>
                <a:lnTo>
                  <a:pt x="9405480" y="1509890"/>
                </a:lnTo>
                <a:lnTo>
                  <a:pt x="9341320" y="1509890"/>
                </a:lnTo>
                <a:lnTo>
                  <a:pt x="9336329" y="1508544"/>
                </a:lnTo>
                <a:lnTo>
                  <a:pt x="9333281" y="1505864"/>
                </a:lnTo>
                <a:lnTo>
                  <a:pt x="9330309" y="1503172"/>
                </a:lnTo>
                <a:lnTo>
                  <a:pt x="9328823" y="1499247"/>
                </a:lnTo>
                <a:lnTo>
                  <a:pt x="9328823" y="1409928"/>
                </a:lnTo>
                <a:lnTo>
                  <a:pt x="9330309" y="1405991"/>
                </a:lnTo>
                <a:lnTo>
                  <a:pt x="9333281" y="1403311"/>
                </a:lnTo>
                <a:lnTo>
                  <a:pt x="9336329" y="1400619"/>
                </a:lnTo>
                <a:lnTo>
                  <a:pt x="9341320" y="1399273"/>
                </a:lnTo>
                <a:lnTo>
                  <a:pt x="9405480" y="1399273"/>
                </a:lnTo>
                <a:lnTo>
                  <a:pt x="9405480" y="13575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166513" y="5952712"/>
            <a:ext cx="11250295" cy="1741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86765" marR="5080" indent="-774700">
              <a:lnSpc>
                <a:spcPct val="100400"/>
              </a:lnSpc>
              <a:spcBef>
                <a:spcPts val="105"/>
              </a:spcBef>
              <a:tabLst>
                <a:tab pos="8140700" algn="l"/>
              </a:tabLst>
            </a:pP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begin,</a:t>
            </a:r>
            <a:r>
              <a:rPr dirty="0" sz="2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2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need</a:t>
            </a:r>
            <a:r>
              <a:rPr dirty="0" sz="2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install</a:t>
            </a:r>
            <a:r>
              <a:rPr dirty="0" sz="28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	,</a:t>
            </a:r>
            <a:r>
              <a:rPr dirty="0" sz="2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onsolas"/>
                <a:cs typeface="Consolas"/>
              </a:rPr>
              <a:t>suitable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like</a:t>
            </a:r>
            <a:r>
              <a:rPr dirty="0" sz="28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Visual</a:t>
            </a:r>
            <a:r>
              <a:rPr dirty="0" sz="2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Studio.</a:t>
            </a:r>
            <a:r>
              <a:rPr dirty="0" sz="28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2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dirty="0" sz="2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80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crucial</a:t>
            </a:r>
            <a:r>
              <a:rPr dirty="0" sz="2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nsolas"/>
                <a:cs typeface="Consolas"/>
              </a:rPr>
              <a:t>creating</a:t>
            </a:r>
            <a:endParaRPr sz="2800">
              <a:latin typeface="Consolas"/>
              <a:cs typeface="Consolas"/>
            </a:endParaRPr>
          </a:p>
          <a:p>
            <a:pPr marL="12700" marR="972185">
              <a:lnSpc>
                <a:spcPct val="100400"/>
              </a:lnSpc>
              <a:spcBef>
                <a:spcPts val="5"/>
              </a:spcBef>
              <a:tabLst>
                <a:tab pos="9495155" algn="l"/>
              </a:tabLst>
            </a:pP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managing</a:t>
            </a:r>
            <a:r>
              <a:rPr dirty="0" sz="28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ASP.NET</a:t>
            </a:r>
            <a:r>
              <a:rPr dirty="0" sz="28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projects</a:t>
            </a:r>
            <a:r>
              <a:rPr dirty="0" sz="28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efficiently.</a:t>
            </a:r>
            <a:r>
              <a:rPr dirty="0" sz="28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nsolas"/>
                <a:cs typeface="Consolas"/>
              </a:rPr>
              <a:t>Let’s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ensure</a:t>
            </a:r>
            <a:r>
              <a:rPr dirty="0" sz="2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2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r>
              <a:rPr dirty="0" sz="2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ready</a:t>
            </a:r>
            <a:r>
              <a:rPr dirty="0" sz="28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8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800" spc="-50">
                <a:solidFill>
                  <a:srgbClr val="FFFFFF"/>
                </a:solidFill>
                <a:latin typeface="Consolas"/>
                <a:cs typeface="Consolas"/>
              </a:rPr>
              <a:t>!</a:t>
            </a:r>
            <a:endParaRPr sz="280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79262" y="1329738"/>
            <a:ext cx="16584930" cy="5068570"/>
            <a:chOff x="1179262" y="1329738"/>
            <a:chExt cx="16584930" cy="506857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2" y="1329738"/>
              <a:ext cx="15811499" cy="293369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346899" y="3924449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719" y="2464482"/>
                  </a:moveTo>
                  <a:lnTo>
                    <a:pt x="2203859" y="2464482"/>
                  </a:ln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346899" y="3924449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59" y="2464482"/>
                  </a:move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lnTo>
                    <a:pt x="2203859" y="2464482"/>
                  </a:lnTo>
                  <a:close/>
                </a:path>
                <a:path w="4408169" h="2465070">
                  <a:moveTo>
                    <a:pt x="2203859" y="742296"/>
                  </a:moveTo>
                  <a:lnTo>
                    <a:pt x="0" y="742296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96"/>
                  </a:lnTo>
                  <a:lnTo>
                    <a:pt x="2203859" y="742296"/>
                  </a:lnTo>
                  <a:close/>
                </a:path>
                <a:path w="4408169" h="2465070">
                  <a:moveTo>
                    <a:pt x="3883573" y="225352"/>
                  </a:moveTo>
                  <a:lnTo>
                    <a:pt x="4108927" y="450705"/>
                  </a:lnTo>
                </a:path>
                <a:path w="4408169" h="2465070">
                  <a:moveTo>
                    <a:pt x="4108207" y="225352"/>
                  </a:moveTo>
                  <a:lnTo>
                    <a:pt x="3882853" y="450705"/>
                  </a:lnTo>
                </a:path>
                <a:path w="4408169" h="2465070">
                  <a:moveTo>
                    <a:pt x="2812242" y="336949"/>
                  </a:moveTo>
                  <a:lnTo>
                    <a:pt x="3131914" y="338389"/>
                  </a:lnTo>
                </a:path>
                <a:path w="4408169" h="2465070">
                  <a:moveTo>
                    <a:pt x="3507743" y="449985"/>
                  </a:moveTo>
                  <a:lnTo>
                    <a:pt x="3395426" y="449985"/>
                  </a:lnTo>
                  <a:lnTo>
                    <a:pt x="3395426" y="225352"/>
                  </a:lnTo>
                  <a:lnTo>
                    <a:pt x="3620060" y="225352"/>
                  </a:lnTo>
                  <a:lnTo>
                    <a:pt x="3620060" y="449985"/>
                  </a:lnTo>
                  <a:lnTo>
                    <a:pt x="3507743" y="44998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5" y="505358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6" y="505358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20" y="5053584"/>
              <a:ext cx="890015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59" y="5050536"/>
              <a:ext cx="557784" cy="9540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70" y="3912900"/>
              <a:ext cx="4410059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1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1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5496" y="1795373"/>
            <a:ext cx="6409690" cy="5511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50" spc="-10">
                <a:solidFill>
                  <a:srgbClr val="FFFFFF"/>
                </a:solidFill>
                <a:latin typeface="Consolas"/>
                <a:cs typeface="Consolas"/>
              </a:rPr>
              <a:t>Building</a:t>
            </a:r>
            <a:r>
              <a:rPr dirty="0" sz="345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345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First</a:t>
            </a:r>
            <a:r>
              <a:rPr dirty="0" sz="3450" spc="-3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Consolas"/>
                <a:cs typeface="Consolas"/>
              </a:rPr>
              <a:t>Project</a:t>
            </a:r>
            <a:endParaRPr sz="345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591449" y="3449523"/>
            <a:ext cx="4019550" cy="1021715"/>
          </a:xfrm>
          <a:custGeom>
            <a:avLst/>
            <a:gdLst/>
            <a:ahLst/>
            <a:cxnLst/>
            <a:rect l="l" t="t" r="r" b="b"/>
            <a:pathLst>
              <a:path w="4019550" h="1021714">
                <a:moveTo>
                  <a:pt x="89687" y="847725"/>
                </a:moveTo>
                <a:lnTo>
                  <a:pt x="40601" y="847725"/>
                </a:lnTo>
                <a:lnTo>
                  <a:pt x="33578" y="850519"/>
                </a:lnTo>
                <a:lnTo>
                  <a:pt x="22656" y="861618"/>
                </a:lnTo>
                <a:lnTo>
                  <a:pt x="19926" y="869048"/>
                </a:lnTo>
                <a:lnTo>
                  <a:pt x="19926" y="894638"/>
                </a:lnTo>
                <a:lnTo>
                  <a:pt x="0" y="894638"/>
                </a:lnTo>
                <a:lnTo>
                  <a:pt x="0" y="921956"/>
                </a:lnTo>
                <a:lnTo>
                  <a:pt x="19926" y="921956"/>
                </a:lnTo>
                <a:lnTo>
                  <a:pt x="19926" y="994359"/>
                </a:lnTo>
                <a:lnTo>
                  <a:pt x="0" y="994359"/>
                </a:lnTo>
                <a:lnTo>
                  <a:pt x="0" y="1021676"/>
                </a:lnTo>
                <a:lnTo>
                  <a:pt x="77939" y="1021676"/>
                </a:lnTo>
                <a:lnTo>
                  <a:pt x="77939" y="994359"/>
                </a:lnTo>
                <a:lnTo>
                  <a:pt x="49593" y="994359"/>
                </a:lnTo>
                <a:lnTo>
                  <a:pt x="49593" y="921956"/>
                </a:lnTo>
                <a:lnTo>
                  <a:pt x="87337" y="921956"/>
                </a:lnTo>
                <a:lnTo>
                  <a:pt x="87337" y="894638"/>
                </a:lnTo>
                <a:lnTo>
                  <a:pt x="49593" y="894638"/>
                </a:lnTo>
                <a:lnTo>
                  <a:pt x="49593" y="876655"/>
                </a:lnTo>
                <a:lnTo>
                  <a:pt x="49847" y="876160"/>
                </a:lnTo>
                <a:lnTo>
                  <a:pt x="50838" y="875271"/>
                </a:lnTo>
                <a:lnTo>
                  <a:pt x="51689" y="875042"/>
                </a:lnTo>
                <a:lnTo>
                  <a:pt x="89687" y="875042"/>
                </a:lnTo>
                <a:lnTo>
                  <a:pt x="89687" y="847725"/>
                </a:lnTo>
                <a:close/>
              </a:path>
              <a:path w="4019550" h="1021714">
                <a:moveTo>
                  <a:pt x="217551" y="935875"/>
                </a:moveTo>
                <a:lnTo>
                  <a:pt x="202069" y="900696"/>
                </a:lnTo>
                <a:lnTo>
                  <a:pt x="188341" y="895477"/>
                </a:lnTo>
                <a:lnTo>
                  <a:pt x="188341" y="928433"/>
                </a:lnTo>
                <a:lnTo>
                  <a:pt x="188341" y="943889"/>
                </a:lnTo>
                <a:lnTo>
                  <a:pt x="155117" y="943889"/>
                </a:lnTo>
                <a:lnTo>
                  <a:pt x="155143" y="928433"/>
                </a:lnTo>
                <a:lnTo>
                  <a:pt x="155803" y="925868"/>
                </a:lnTo>
                <a:lnTo>
                  <a:pt x="158559" y="922731"/>
                </a:lnTo>
                <a:lnTo>
                  <a:pt x="161328" y="921956"/>
                </a:lnTo>
                <a:lnTo>
                  <a:pt x="181825" y="921956"/>
                </a:lnTo>
                <a:lnTo>
                  <a:pt x="184048" y="922807"/>
                </a:lnTo>
                <a:lnTo>
                  <a:pt x="185762" y="924534"/>
                </a:lnTo>
                <a:lnTo>
                  <a:pt x="187477" y="926211"/>
                </a:lnTo>
                <a:lnTo>
                  <a:pt x="188341" y="928433"/>
                </a:lnTo>
                <a:lnTo>
                  <a:pt x="188341" y="895477"/>
                </a:lnTo>
                <a:lnTo>
                  <a:pt x="187731" y="895311"/>
                </a:lnTo>
                <a:lnTo>
                  <a:pt x="178892" y="894638"/>
                </a:lnTo>
                <a:lnTo>
                  <a:pt x="167830" y="894638"/>
                </a:lnTo>
                <a:lnTo>
                  <a:pt x="131114" y="910564"/>
                </a:lnTo>
                <a:lnTo>
                  <a:pt x="125450" y="979284"/>
                </a:lnTo>
                <a:lnTo>
                  <a:pt x="126149" y="989571"/>
                </a:lnTo>
                <a:lnTo>
                  <a:pt x="150520" y="1019136"/>
                </a:lnTo>
                <a:lnTo>
                  <a:pt x="170180" y="1021676"/>
                </a:lnTo>
                <a:lnTo>
                  <a:pt x="210045" y="1021676"/>
                </a:lnTo>
                <a:lnTo>
                  <a:pt x="210045" y="994359"/>
                </a:lnTo>
                <a:lnTo>
                  <a:pt x="163283" y="994359"/>
                </a:lnTo>
                <a:lnTo>
                  <a:pt x="160020" y="993482"/>
                </a:lnTo>
                <a:lnTo>
                  <a:pt x="156095" y="989965"/>
                </a:lnTo>
                <a:lnTo>
                  <a:pt x="155117" y="987386"/>
                </a:lnTo>
                <a:lnTo>
                  <a:pt x="155117" y="971207"/>
                </a:lnTo>
                <a:lnTo>
                  <a:pt x="217551" y="971207"/>
                </a:lnTo>
                <a:lnTo>
                  <a:pt x="217551" y="943889"/>
                </a:lnTo>
                <a:lnTo>
                  <a:pt x="217551" y="935875"/>
                </a:lnTo>
                <a:close/>
              </a:path>
              <a:path w="4019550" h="1021714">
                <a:moveTo>
                  <a:pt x="350507" y="995502"/>
                </a:moveTo>
                <a:lnTo>
                  <a:pt x="344017" y="995502"/>
                </a:lnTo>
                <a:lnTo>
                  <a:pt x="340448" y="995286"/>
                </a:lnTo>
                <a:lnTo>
                  <a:pt x="339153" y="994448"/>
                </a:lnTo>
                <a:lnTo>
                  <a:pt x="338823" y="993940"/>
                </a:lnTo>
                <a:lnTo>
                  <a:pt x="338823" y="966508"/>
                </a:lnTo>
                <a:lnTo>
                  <a:pt x="338823" y="937018"/>
                </a:lnTo>
                <a:lnTo>
                  <a:pt x="321284" y="900430"/>
                </a:lnTo>
                <a:lnTo>
                  <a:pt x="294030" y="894638"/>
                </a:lnTo>
                <a:lnTo>
                  <a:pt x="255143" y="894638"/>
                </a:lnTo>
                <a:lnTo>
                  <a:pt x="255143" y="921956"/>
                </a:lnTo>
                <a:lnTo>
                  <a:pt x="300926" y="921956"/>
                </a:lnTo>
                <a:lnTo>
                  <a:pt x="304177" y="922832"/>
                </a:lnTo>
                <a:lnTo>
                  <a:pt x="306120" y="924598"/>
                </a:lnTo>
                <a:lnTo>
                  <a:pt x="308102" y="926350"/>
                </a:lnTo>
                <a:lnTo>
                  <a:pt x="309092" y="928928"/>
                </a:lnTo>
                <a:lnTo>
                  <a:pt x="309092" y="939190"/>
                </a:lnTo>
                <a:lnTo>
                  <a:pt x="309092" y="966508"/>
                </a:lnTo>
                <a:lnTo>
                  <a:pt x="309079" y="990193"/>
                </a:lnTo>
                <a:lnTo>
                  <a:pt x="308813" y="991870"/>
                </a:lnTo>
                <a:lnTo>
                  <a:pt x="307670" y="993863"/>
                </a:lnTo>
                <a:lnTo>
                  <a:pt x="305981" y="994359"/>
                </a:lnTo>
                <a:lnTo>
                  <a:pt x="279577" y="994359"/>
                </a:lnTo>
                <a:lnTo>
                  <a:pt x="277774" y="993902"/>
                </a:lnTo>
                <a:lnTo>
                  <a:pt x="275932" y="992022"/>
                </a:lnTo>
                <a:lnTo>
                  <a:pt x="275475" y="990193"/>
                </a:lnTo>
                <a:lnTo>
                  <a:pt x="275475" y="973023"/>
                </a:lnTo>
                <a:lnTo>
                  <a:pt x="276313" y="970813"/>
                </a:lnTo>
                <a:lnTo>
                  <a:pt x="279717" y="967371"/>
                </a:lnTo>
                <a:lnTo>
                  <a:pt x="281927" y="966508"/>
                </a:lnTo>
                <a:lnTo>
                  <a:pt x="309092" y="966508"/>
                </a:lnTo>
                <a:lnTo>
                  <a:pt x="309092" y="939190"/>
                </a:lnTo>
                <a:lnTo>
                  <a:pt x="284873" y="939190"/>
                </a:lnTo>
                <a:lnTo>
                  <a:pt x="267754" y="941768"/>
                </a:lnTo>
                <a:lnTo>
                  <a:pt x="255536" y="949502"/>
                </a:lnTo>
                <a:lnTo>
                  <a:pt x="248196" y="962393"/>
                </a:lnTo>
                <a:lnTo>
                  <a:pt x="245757" y="980440"/>
                </a:lnTo>
                <a:lnTo>
                  <a:pt x="245757" y="985139"/>
                </a:lnTo>
                <a:lnTo>
                  <a:pt x="267500" y="1019556"/>
                </a:lnTo>
                <a:lnTo>
                  <a:pt x="284645" y="1021676"/>
                </a:lnTo>
                <a:lnTo>
                  <a:pt x="313105" y="1021676"/>
                </a:lnTo>
                <a:lnTo>
                  <a:pt x="317893" y="1019454"/>
                </a:lnTo>
                <a:lnTo>
                  <a:pt x="319925" y="1015022"/>
                </a:lnTo>
                <a:lnTo>
                  <a:pt x="319506" y="1016254"/>
                </a:lnTo>
                <a:lnTo>
                  <a:pt x="320827" y="1017663"/>
                </a:lnTo>
                <a:lnTo>
                  <a:pt x="326974" y="1020876"/>
                </a:lnTo>
                <a:lnTo>
                  <a:pt x="329933" y="1021676"/>
                </a:lnTo>
                <a:lnTo>
                  <a:pt x="350507" y="1021676"/>
                </a:lnTo>
                <a:lnTo>
                  <a:pt x="350507" y="1015022"/>
                </a:lnTo>
                <a:lnTo>
                  <a:pt x="350507" y="995502"/>
                </a:lnTo>
                <a:close/>
              </a:path>
              <a:path w="4019550" h="1021714">
                <a:moveTo>
                  <a:pt x="468058" y="894638"/>
                </a:moveTo>
                <a:lnTo>
                  <a:pt x="433806" y="894638"/>
                </a:lnTo>
                <a:lnTo>
                  <a:pt x="433806" y="866457"/>
                </a:lnTo>
                <a:lnTo>
                  <a:pt x="404088" y="866457"/>
                </a:lnTo>
                <a:lnTo>
                  <a:pt x="404088" y="894638"/>
                </a:lnTo>
                <a:lnTo>
                  <a:pt x="381800" y="894638"/>
                </a:lnTo>
                <a:lnTo>
                  <a:pt x="381800" y="921956"/>
                </a:lnTo>
                <a:lnTo>
                  <a:pt x="404088" y="921956"/>
                </a:lnTo>
                <a:lnTo>
                  <a:pt x="404088" y="998245"/>
                </a:lnTo>
                <a:lnTo>
                  <a:pt x="406628" y="1006170"/>
                </a:lnTo>
                <a:lnTo>
                  <a:pt x="411695" y="1012393"/>
                </a:lnTo>
                <a:lnTo>
                  <a:pt x="416814" y="1018578"/>
                </a:lnTo>
                <a:lnTo>
                  <a:pt x="424116" y="1021676"/>
                </a:lnTo>
                <a:lnTo>
                  <a:pt x="468058" y="1021676"/>
                </a:lnTo>
                <a:lnTo>
                  <a:pt x="468058" y="994359"/>
                </a:lnTo>
                <a:lnTo>
                  <a:pt x="437032" y="994359"/>
                </a:lnTo>
                <a:lnTo>
                  <a:pt x="435470" y="994092"/>
                </a:lnTo>
                <a:lnTo>
                  <a:pt x="434784" y="993559"/>
                </a:lnTo>
                <a:lnTo>
                  <a:pt x="434136" y="992974"/>
                </a:lnTo>
                <a:lnTo>
                  <a:pt x="433806" y="991730"/>
                </a:lnTo>
                <a:lnTo>
                  <a:pt x="433806" y="921956"/>
                </a:lnTo>
                <a:lnTo>
                  <a:pt x="468058" y="921956"/>
                </a:lnTo>
                <a:lnTo>
                  <a:pt x="468058" y="894638"/>
                </a:lnTo>
                <a:close/>
              </a:path>
              <a:path w="4019550" h="1021714">
                <a:moveTo>
                  <a:pt x="597979" y="894638"/>
                </a:moveTo>
                <a:lnTo>
                  <a:pt x="568312" y="894638"/>
                </a:lnTo>
                <a:lnTo>
                  <a:pt x="568261" y="987310"/>
                </a:lnTo>
                <a:lnTo>
                  <a:pt x="568121" y="988618"/>
                </a:lnTo>
                <a:lnTo>
                  <a:pt x="567245" y="990346"/>
                </a:lnTo>
                <a:lnTo>
                  <a:pt x="565683" y="991946"/>
                </a:lnTo>
                <a:lnTo>
                  <a:pt x="564159" y="993559"/>
                </a:lnTo>
                <a:lnTo>
                  <a:pt x="561581" y="994359"/>
                </a:lnTo>
                <a:lnTo>
                  <a:pt x="541870" y="994359"/>
                </a:lnTo>
                <a:lnTo>
                  <a:pt x="539292" y="993457"/>
                </a:lnTo>
                <a:lnTo>
                  <a:pt x="535749" y="989863"/>
                </a:lnTo>
                <a:lnTo>
                  <a:pt x="534873" y="987310"/>
                </a:lnTo>
                <a:lnTo>
                  <a:pt x="534873" y="894638"/>
                </a:lnTo>
                <a:lnTo>
                  <a:pt x="505193" y="894638"/>
                </a:lnTo>
                <a:lnTo>
                  <a:pt x="505193" y="979284"/>
                </a:lnTo>
                <a:lnTo>
                  <a:pt x="505866" y="989457"/>
                </a:lnTo>
                <a:lnTo>
                  <a:pt x="537768" y="1021029"/>
                </a:lnTo>
                <a:lnTo>
                  <a:pt x="547585" y="1021676"/>
                </a:lnTo>
                <a:lnTo>
                  <a:pt x="563968" y="1021676"/>
                </a:lnTo>
                <a:lnTo>
                  <a:pt x="569264" y="1020051"/>
                </a:lnTo>
                <a:lnTo>
                  <a:pt x="571525" y="1016800"/>
                </a:lnTo>
                <a:lnTo>
                  <a:pt x="569455" y="1021676"/>
                </a:lnTo>
                <a:lnTo>
                  <a:pt x="597979" y="1021676"/>
                </a:lnTo>
                <a:lnTo>
                  <a:pt x="597979" y="1016800"/>
                </a:lnTo>
                <a:lnTo>
                  <a:pt x="597979" y="994359"/>
                </a:lnTo>
                <a:lnTo>
                  <a:pt x="597979" y="894638"/>
                </a:lnTo>
                <a:close/>
              </a:path>
              <a:path w="4019550" h="1021714">
                <a:moveTo>
                  <a:pt x="722071" y="894638"/>
                </a:moveTo>
                <a:lnTo>
                  <a:pt x="684517" y="894638"/>
                </a:lnTo>
                <a:lnTo>
                  <a:pt x="679246" y="896251"/>
                </a:lnTo>
                <a:lnTo>
                  <a:pt x="677214" y="899502"/>
                </a:lnTo>
                <a:lnTo>
                  <a:pt x="679107" y="894638"/>
                </a:lnTo>
                <a:lnTo>
                  <a:pt x="633514" y="894638"/>
                </a:lnTo>
                <a:lnTo>
                  <a:pt x="633514" y="921956"/>
                </a:lnTo>
                <a:lnTo>
                  <a:pt x="650646" y="921956"/>
                </a:lnTo>
                <a:lnTo>
                  <a:pt x="650646" y="994359"/>
                </a:lnTo>
                <a:lnTo>
                  <a:pt x="633514" y="994359"/>
                </a:lnTo>
                <a:lnTo>
                  <a:pt x="633514" y="1021676"/>
                </a:lnTo>
                <a:lnTo>
                  <a:pt x="705853" y="1021676"/>
                </a:lnTo>
                <a:lnTo>
                  <a:pt x="705853" y="994359"/>
                </a:lnTo>
                <a:lnTo>
                  <a:pt x="680313" y="994359"/>
                </a:lnTo>
                <a:lnTo>
                  <a:pt x="680427" y="930770"/>
                </a:lnTo>
                <a:lnTo>
                  <a:pt x="681329" y="928598"/>
                </a:lnTo>
                <a:lnTo>
                  <a:pt x="683006" y="926426"/>
                </a:lnTo>
                <a:lnTo>
                  <a:pt x="684720" y="924255"/>
                </a:lnTo>
                <a:lnTo>
                  <a:pt x="687285" y="923150"/>
                </a:lnTo>
                <a:lnTo>
                  <a:pt x="722071" y="923150"/>
                </a:lnTo>
                <a:lnTo>
                  <a:pt x="722071" y="899502"/>
                </a:lnTo>
                <a:lnTo>
                  <a:pt x="722071" y="894638"/>
                </a:lnTo>
                <a:close/>
              </a:path>
              <a:path w="4019550" h="1021714">
                <a:moveTo>
                  <a:pt x="850849" y="935875"/>
                </a:moveTo>
                <a:lnTo>
                  <a:pt x="850226" y="926693"/>
                </a:lnTo>
                <a:lnTo>
                  <a:pt x="850138" y="926211"/>
                </a:lnTo>
                <a:lnTo>
                  <a:pt x="849160" y="921956"/>
                </a:lnTo>
                <a:lnTo>
                  <a:pt x="848347" y="918400"/>
                </a:lnTo>
                <a:lnTo>
                  <a:pt x="821639" y="895477"/>
                </a:lnTo>
                <a:lnTo>
                  <a:pt x="821639" y="928433"/>
                </a:lnTo>
                <a:lnTo>
                  <a:pt x="821639" y="943889"/>
                </a:lnTo>
                <a:lnTo>
                  <a:pt x="788416" y="943889"/>
                </a:lnTo>
                <a:lnTo>
                  <a:pt x="788441" y="928433"/>
                </a:lnTo>
                <a:lnTo>
                  <a:pt x="789101" y="925868"/>
                </a:lnTo>
                <a:lnTo>
                  <a:pt x="791845" y="922731"/>
                </a:lnTo>
                <a:lnTo>
                  <a:pt x="794613" y="921956"/>
                </a:lnTo>
                <a:lnTo>
                  <a:pt x="815124" y="921956"/>
                </a:lnTo>
                <a:lnTo>
                  <a:pt x="817333" y="922807"/>
                </a:lnTo>
                <a:lnTo>
                  <a:pt x="819061" y="924534"/>
                </a:lnTo>
                <a:lnTo>
                  <a:pt x="820775" y="926211"/>
                </a:lnTo>
                <a:lnTo>
                  <a:pt x="821639" y="928433"/>
                </a:lnTo>
                <a:lnTo>
                  <a:pt x="821639" y="895477"/>
                </a:lnTo>
                <a:lnTo>
                  <a:pt x="821016" y="895311"/>
                </a:lnTo>
                <a:lnTo>
                  <a:pt x="812177" y="894638"/>
                </a:lnTo>
                <a:lnTo>
                  <a:pt x="801128" y="894638"/>
                </a:lnTo>
                <a:lnTo>
                  <a:pt x="764413" y="910564"/>
                </a:lnTo>
                <a:lnTo>
                  <a:pt x="758748" y="979284"/>
                </a:lnTo>
                <a:lnTo>
                  <a:pt x="759434" y="989571"/>
                </a:lnTo>
                <a:lnTo>
                  <a:pt x="783818" y="1019136"/>
                </a:lnTo>
                <a:lnTo>
                  <a:pt x="803478" y="1021676"/>
                </a:lnTo>
                <a:lnTo>
                  <a:pt x="843343" y="1021676"/>
                </a:lnTo>
                <a:lnTo>
                  <a:pt x="843343" y="994359"/>
                </a:lnTo>
                <a:lnTo>
                  <a:pt x="796582" y="994359"/>
                </a:lnTo>
                <a:lnTo>
                  <a:pt x="793318" y="993482"/>
                </a:lnTo>
                <a:lnTo>
                  <a:pt x="789381" y="989965"/>
                </a:lnTo>
                <a:lnTo>
                  <a:pt x="788416" y="987386"/>
                </a:lnTo>
                <a:lnTo>
                  <a:pt x="788416" y="971207"/>
                </a:lnTo>
                <a:lnTo>
                  <a:pt x="850849" y="971207"/>
                </a:lnTo>
                <a:lnTo>
                  <a:pt x="850849" y="943889"/>
                </a:lnTo>
                <a:lnTo>
                  <a:pt x="850849" y="935875"/>
                </a:lnTo>
                <a:close/>
              </a:path>
              <a:path w="4019550" h="1021714">
                <a:moveTo>
                  <a:pt x="972121" y="976947"/>
                </a:moveTo>
                <a:lnTo>
                  <a:pt x="950709" y="944029"/>
                </a:lnTo>
                <a:lnTo>
                  <a:pt x="935062" y="941781"/>
                </a:lnTo>
                <a:lnTo>
                  <a:pt x="924966" y="941781"/>
                </a:lnTo>
                <a:lnTo>
                  <a:pt x="923353" y="941336"/>
                </a:lnTo>
                <a:lnTo>
                  <a:pt x="921219" y="939571"/>
                </a:lnTo>
                <a:lnTo>
                  <a:pt x="920686" y="938123"/>
                </a:lnTo>
                <a:lnTo>
                  <a:pt x="920686" y="925817"/>
                </a:lnTo>
                <a:lnTo>
                  <a:pt x="921321" y="924407"/>
                </a:lnTo>
                <a:lnTo>
                  <a:pt x="923874" y="922451"/>
                </a:lnTo>
                <a:lnTo>
                  <a:pt x="925931" y="921956"/>
                </a:lnTo>
                <a:lnTo>
                  <a:pt x="967422" y="921956"/>
                </a:lnTo>
                <a:lnTo>
                  <a:pt x="967422" y="894638"/>
                </a:lnTo>
                <a:lnTo>
                  <a:pt x="931113" y="894638"/>
                </a:lnTo>
                <a:lnTo>
                  <a:pt x="922134" y="895146"/>
                </a:lnTo>
                <a:lnTo>
                  <a:pt x="891679" y="920635"/>
                </a:lnTo>
                <a:lnTo>
                  <a:pt x="891019" y="929055"/>
                </a:lnTo>
                <a:lnTo>
                  <a:pt x="891019" y="935875"/>
                </a:lnTo>
                <a:lnTo>
                  <a:pt x="912418" y="968400"/>
                </a:lnTo>
                <a:lnTo>
                  <a:pt x="928535" y="970521"/>
                </a:lnTo>
                <a:lnTo>
                  <a:pt x="940663" y="970521"/>
                </a:lnTo>
                <a:lnTo>
                  <a:pt x="942390" y="972413"/>
                </a:lnTo>
                <a:lnTo>
                  <a:pt x="942390" y="990574"/>
                </a:lnTo>
                <a:lnTo>
                  <a:pt x="941819" y="992022"/>
                </a:lnTo>
                <a:lnTo>
                  <a:pt x="940676" y="992974"/>
                </a:lnTo>
                <a:lnTo>
                  <a:pt x="939533" y="993902"/>
                </a:lnTo>
                <a:lnTo>
                  <a:pt x="937437" y="994359"/>
                </a:lnTo>
                <a:lnTo>
                  <a:pt x="892225" y="994359"/>
                </a:lnTo>
                <a:lnTo>
                  <a:pt x="892225" y="1021676"/>
                </a:lnTo>
                <a:lnTo>
                  <a:pt x="932027" y="1021676"/>
                </a:lnTo>
                <a:lnTo>
                  <a:pt x="940930" y="1021130"/>
                </a:lnTo>
                <a:lnTo>
                  <a:pt x="971461" y="995502"/>
                </a:lnTo>
                <a:lnTo>
                  <a:pt x="972121" y="987475"/>
                </a:lnTo>
                <a:lnTo>
                  <a:pt x="972121" y="976947"/>
                </a:lnTo>
                <a:close/>
              </a:path>
              <a:path w="4019550" h="1021714">
                <a:moveTo>
                  <a:pt x="2253754" y="0"/>
                </a:moveTo>
                <a:lnTo>
                  <a:pt x="2227808" y="0"/>
                </a:lnTo>
                <a:lnTo>
                  <a:pt x="2225179" y="151498"/>
                </a:lnTo>
                <a:lnTo>
                  <a:pt x="2220176" y="126009"/>
                </a:lnTo>
                <a:lnTo>
                  <a:pt x="2209025" y="69189"/>
                </a:lnTo>
                <a:lnTo>
                  <a:pt x="2186927" y="69189"/>
                </a:lnTo>
                <a:lnTo>
                  <a:pt x="2171230" y="151498"/>
                </a:lnTo>
                <a:lnTo>
                  <a:pt x="2168817" y="0"/>
                </a:lnTo>
                <a:lnTo>
                  <a:pt x="2141728" y="0"/>
                </a:lnTo>
                <a:lnTo>
                  <a:pt x="2150148" y="173951"/>
                </a:lnTo>
                <a:lnTo>
                  <a:pt x="2186863" y="173951"/>
                </a:lnTo>
                <a:lnTo>
                  <a:pt x="2191855" y="151498"/>
                </a:lnTo>
                <a:lnTo>
                  <a:pt x="2197519" y="126009"/>
                </a:lnTo>
                <a:lnTo>
                  <a:pt x="2207082" y="173951"/>
                </a:lnTo>
                <a:lnTo>
                  <a:pt x="2245283" y="173951"/>
                </a:lnTo>
                <a:lnTo>
                  <a:pt x="2246376" y="151498"/>
                </a:lnTo>
                <a:lnTo>
                  <a:pt x="2253754" y="0"/>
                </a:lnTo>
                <a:close/>
              </a:path>
              <a:path w="4019550" h="1021714">
                <a:moveTo>
                  <a:pt x="2370798" y="88150"/>
                </a:moveTo>
                <a:lnTo>
                  <a:pt x="2370175" y="78968"/>
                </a:lnTo>
                <a:lnTo>
                  <a:pt x="2370086" y="78486"/>
                </a:lnTo>
                <a:lnTo>
                  <a:pt x="2369108" y="74231"/>
                </a:lnTo>
                <a:lnTo>
                  <a:pt x="2368308" y="70675"/>
                </a:lnTo>
                <a:lnTo>
                  <a:pt x="2341588" y="47752"/>
                </a:lnTo>
                <a:lnTo>
                  <a:pt x="2341588" y="80695"/>
                </a:lnTo>
                <a:lnTo>
                  <a:pt x="2341588" y="96164"/>
                </a:lnTo>
                <a:lnTo>
                  <a:pt x="2308364" y="96164"/>
                </a:lnTo>
                <a:lnTo>
                  <a:pt x="2308390" y="80695"/>
                </a:lnTo>
                <a:lnTo>
                  <a:pt x="2309050" y="78143"/>
                </a:lnTo>
                <a:lnTo>
                  <a:pt x="2311806" y="75006"/>
                </a:lnTo>
                <a:lnTo>
                  <a:pt x="2314562" y="74231"/>
                </a:lnTo>
                <a:lnTo>
                  <a:pt x="2335072" y="74231"/>
                </a:lnTo>
                <a:lnTo>
                  <a:pt x="2337295" y="75082"/>
                </a:lnTo>
                <a:lnTo>
                  <a:pt x="2339009" y="76809"/>
                </a:lnTo>
                <a:lnTo>
                  <a:pt x="2340724" y="78486"/>
                </a:lnTo>
                <a:lnTo>
                  <a:pt x="2341588" y="80695"/>
                </a:lnTo>
                <a:lnTo>
                  <a:pt x="2341588" y="47752"/>
                </a:lnTo>
                <a:lnTo>
                  <a:pt x="2340965" y="47586"/>
                </a:lnTo>
                <a:lnTo>
                  <a:pt x="2332126" y="46913"/>
                </a:lnTo>
                <a:lnTo>
                  <a:pt x="2321077" y="46913"/>
                </a:lnTo>
                <a:lnTo>
                  <a:pt x="2284361" y="62839"/>
                </a:lnTo>
                <a:lnTo>
                  <a:pt x="2278697" y="131559"/>
                </a:lnTo>
                <a:lnTo>
                  <a:pt x="2279383" y="141846"/>
                </a:lnTo>
                <a:lnTo>
                  <a:pt x="2303767" y="171411"/>
                </a:lnTo>
                <a:lnTo>
                  <a:pt x="2323427" y="173951"/>
                </a:lnTo>
                <a:lnTo>
                  <a:pt x="2363292" y="173951"/>
                </a:lnTo>
                <a:lnTo>
                  <a:pt x="2363292" y="146621"/>
                </a:lnTo>
                <a:lnTo>
                  <a:pt x="2316543" y="146621"/>
                </a:lnTo>
                <a:lnTo>
                  <a:pt x="2313267" y="145745"/>
                </a:lnTo>
                <a:lnTo>
                  <a:pt x="2309342" y="142240"/>
                </a:lnTo>
                <a:lnTo>
                  <a:pt x="2308364" y="139661"/>
                </a:lnTo>
                <a:lnTo>
                  <a:pt x="2308364" y="123482"/>
                </a:lnTo>
                <a:lnTo>
                  <a:pt x="2370798" y="123482"/>
                </a:lnTo>
                <a:lnTo>
                  <a:pt x="2370798" y="96164"/>
                </a:lnTo>
                <a:lnTo>
                  <a:pt x="2370798" y="88150"/>
                </a:lnTo>
                <a:close/>
              </a:path>
              <a:path w="4019550" h="1021714">
                <a:moveTo>
                  <a:pt x="2499283" y="89293"/>
                </a:moveTo>
                <a:lnTo>
                  <a:pt x="2481923" y="52641"/>
                </a:lnTo>
                <a:lnTo>
                  <a:pt x="2469616" y="48501"/>
                </a:lnTo>
                <a:lnTo>
                  <a:pt x="2469616" y="81203"/>
                </a:lnTo>
                <a:lnTo>
                  <a:pt x="2469616" y="139661"/>
                </a:lnTo>
                <a:lnTo>
                  <a:pt x="2468626" y="142240"/>
                </a:lnTo>
                <a:lnTo>
                  <a:pt x="2464689" y="145745"/>
                </a:lnTo>
                <a:lnTo>
                  <a:pt x="2461450" y="146621"/>
                </a:lnTo>
                <a:lnTo>
                  <a:pt x="2433421" y="146621"/>
                </a:lnTo>
                <a:lnTo>
                  <a:pt x="2433421" y="80416"/>
                </a:lnTo>
                <a:lnTo>
                  <a:pt x="2434221" y="78625"/>
                </a:lnTo>
                <a:lnTo>
                  <a:pt x="2437434" y="75107"/>
                </a:lnTo>
                <a:lnTo>
                  <a:pt x="2440089" y="74231"/>
                </a:lnTo>
                <a:lnTo>
                  <a:pt x="2461450" y="74231"/>
                </a:lnTo>
                <a:lnTo>
                  <a:pt x="2464689" y="75107"/>
                </a:lnTo>
                <a:lnTo>
                  <a:pt x="2468626" y="78625"/>
                </a:lnTo>
                <a:lnTo>
                  <a:pt x="2469616" y="81203"/>
                </a:lnTo>
                <a:lnTo>
                  <a:pt x="2469616" y="48501"/>
                </a:lnTo>
                <a:lnTo>
                  <a:pt x="2467546" y="48056"/>
                </a:lnTo>
                <a:lnTo>
                  <a:pt x="2465120" y="47548"/>
                </a:lnTo>
                <a:lnTo>
                  <a:pt x="2454554" y="46913"/>
                </a:lnTo>
                <a:lnTo>
                  <a:pt x="2438082" y="46913"/>
                </a:lnTo>
                <a:lnTo>
                  <a:pt x="2433701" y="47294"/>
                </a:lnTo>
                <a:lnTo>
                  <a:pt x="2433015" y="48056"/>
                </a:lnTo>
                <a:lnTo>
                  <a:pt x="2433421" y="0"/>
                </a:lnTo>
                <a:lnTo>
                  <a:pt x="2403691" y="0"/>
                </a:lnTo>
                <a:lnTo>
                  <a:pt x="2403691" y="173951"/>
                </a:lnTo>
                <a:lnTo>
                  <a:pt x="2454554" y="173951"/>
                </a:lnTo>
                <a:lnTo>
                  <a:pt x="2465019" y="173304"/>
                </a:lnTo>
                <a:lnTo>
                  <a:pt x="2496477" y="150507"/>
                </a:lnTo>
                <a:lnTo>
                  <a:pt x="2499283" y="131559"/>
                </a:lnTo>
                <a:lnTo>
                  <a:pt x="2499283" y="89293"/>
                </a:lnTo>
                <a:close/>
              </a:path>
              <a:path w="4019550" h="1021714">
                <a:moveTo>
                  <a:pt x="2763837" y="173951"/>
                </a:moveTo>
                <a:lnTo>
                  <a:pt x="2753969" y="132422"/>
                </a:lnTo>
                <a:lnTo>
                  <a:pt x="2747480" y="105105"/>
                </a:lnTo>
                <a:lnTo>
                  <a:pt x="2732887" y="43649"/>
                </a:lnTo>
                <a:lnTo>
                  <a:pt x="2722537" y="0"/>
                </a:lnTo>
                <a:lnTo>
                  <a:pt x="2718066" y="0"/>
                </a:lnTo>
                <a:lnTo>
                  <a:pt x="2718066" y="105105"/>
                </a:lnTo>
                <a:lnTo>
                  <a:pt x="2691828" y="105105"/>
                </a:lnTo>
                <a:lnTo>
                  <a:pt x="2704833" y="43649"/>
                </a:lnTo>
                <a:lnTo>
                  <a:pt x="2718066" y="105105"/>
                </a:lnTo>
                <a:lnTo>
                  <a:pt x="2718066" y="0"/>
                </a:lnTo>
                <a:lnTo>
                  <a:pt x="2687878" y="0"/>
                </a:lnTo>
                <a:lnTo>
                  <a:pt x="2645841" y="173951"/>
                </a:lnTo>
                <a:lnTo>
                  <a:pt x="2676829" y="173951"/>
                </a:lnTo>
                <a:lnTo>
                  <a:pt x="2685999" y="132422"/>
                </a:lnTo>
                <a:lnTo>
                  <a:pt x="2723858" y="132422"/>
                </a:lnTo>
                <a:lnTo>
                  <a:pt x="2732786" y="173951"/>
                </a:lnTo>
                <a:lnTo>
                  <a:pt x="2763837" y="173951"/>
                </a:lnTo>
                <a:close/>
              </a:path>
              <a:path w="4019550" h="1021714">
                <a:moveTo>
                  <a:pt x="2879267" y="89293"/>
                </a:moveTo>
                <a:lnTo>
                  <a:pt x="2861907" y="52641"/>
                </a:lnTo>
                <a:lnTo>
                  <a:pt x="2859811" y="51777"/>
                </a:lnTo>
                <a:lnTo>
                  <a:pt x="2854223" y="49453"/>
                </a:lnTo>
                <a:lnTo>
                  <a:pt x="2849600" y="48501"/>
                </a:lnTo>
                <a:lnTo>
                  <a:pt x="2849600" y="81203"/>
                </a:lnTo>
                <a:lnTo>
                  <a:pt x="2849600" y="139661"/>
                </a:lnTo>
                <a:lnTo>
                  <a:pt x="2848610" y="142240"/>
                </a:lnTo>
                <a:lnTo>
                  <a:pt x="2846616" y="143992"/>
                </a:lnTo>
                <a:lnTo>
                  <a:pt x="2844673" y="145745"/>
                </a:lnTo>
                <a:lnTo>
                  <a:pt x="2841421" y="146621"/>
                </a:lnTo>
                <a:lnTo>
                  <a:pt x="2813405" y="146621"/>
                </a:lnTo>
                <a:lnTo>
                  <a:pt x="2813405" y="80416"/>
                </a:lnTo>
                <a:lnTo>
                  <a:pt x="2814205" y="78625"/>
                </a:lnTo>
                <a:lnTo>
                  <a:pt x="2817406" y="75107"/>
                </a:lnTo>
                <a:lnTo>
                  <a:pt x="2820060" y="74231"/>
                </a:lnTo>
                <a:lnTo>
                  <a:pt x="2841421" y="74231"/>
                </a:lnTo>
                <a:lnTo>
                  <a:pt x="2844673" y="75107"/>
                </a:lnTo>
                <a:lnTo>
                  <a:pt x="2846616" y="76860"/>
                </a:lnTo>
                <a:lnTo>
                  <a:pt x="2848610" y="78625"/>
                </a:lnTo>
                <a:lnTo>
                  <a:pt x="2849600" y="81203"/>
                </a:lnTo>
                <a:lnTo>
                  <a:pt x="2849600" y="48501"/>
                </a:lnTo>
                <a:lnTo>
                  <a:pt x="2845092" y="47548"/>
                </a:lnTo>
                <a:lnTo>
                  <a:pt x="2834538" y="46913"/>
                </a:lnTo>
                <a:lnTo>
                  <a:pt x="2817330" y="46913"/>
                </a:lnTo>
                <a:lnTo>
                  <a:pt x="2811983" y="48526"/>
                </a:lnTo>
                <a:lnTo>
                  <a:pt x="2810078" y="51777"/>
                </a:lnTo>
                <a:lnTo>
                  <a:pt x="2812186" y="46913"/>
                </a:lnTo>
                <a:lnTo>
                  <a:pt x="2783675" y="46913"/>
                </a:lnTo>
                <a:lnTo>
                  <a:pt x="2783675" y="213804"/>
                </a:lnTo>
                <a:lnTo>
                  <a:pt x="2813405" y="213804"/>
                </a:lnTo>
                <a:lnTo>
                  <a:pt x="2813405" y="173951"/>
                </a:lnTo>
                <a:lnTo>
                  <a:pt x="2834538" y="173951"/>
                </a:lnTo>
                <a:lnTo>
                  <a:pt x="2872943" y="157822"/>
                </a:lnTo>
                <a:lnTo>
                  <a:pt x="2877388" y="146621"/>
                </a:lnTo>
                <a:lnTo>
                  <a:pt x="2878556" y="141757"/>
                </a:lnTo>
                <a:lnTo>
                  <a:pt x="2879267" y="131559"/>
                </a:lnTo>
                <a:lnTo>
                  <a:pt x="2879267" y="89293"/>
                </a:lnTo>
                <a:close/>
              </a:path>
              <a:path w="4019550" h="1021714">
                <a:moveTo>
                  <a:pt x="3005925" y="89293"/>
                </a:moveTo>
                <a:lnTo>
                  <a:pt x="2988564" y="52641"/>
                </a:lnTo>
                <a:lnTo>
                  <a:pt x="2986481" y="51777"/>
                </a:lnTo>
                <a:lnTo>
                  <a:pt x="2980880" y="49453"/>
                </a:lnTo>
                <a:lnTo>
                  <a:pt x="2976257" y="48501"/>
                </a:lnTo>
                <a:lnTo>
                  <a:pt x="2976257" y="81203"/>
                </a:lnTo>
                <a:lnTo>
                  <a:pt x="2976257" y="139661"/>
                </a:lnTo>
                <a:lnTo>
                  <a:pt x="2975254" y="142240"/>
                </a:lnTo>
                <a:lnTo>
                  <a:pt x="2971330" y="145745"/>
                </a:lnTo>
                <a:lnTo>
                  <a:pt x="2968091" y="146621"/>
                </a:lnTo>
                <a:lnTo>
                  <a:pt x="2940050" y="146621"/>
                </a:lnTo>
                <a:lnTo>
                  <a:pt x="2940050" y="80416"/>
                </a:lnTo>
                <a:lnTo>
                  <a:pt x="2940850" y="78625"/>
                </a:lnTo>
                <a:lnTo>
                  <a:pt x="2944063" y="75107"/>
                </a:lnTo>
                <a:lnTo>
                  <a:pt x="2946717" y="74231"/>
                </a:lnTo>
                <a:lnTo>
                  <a:pt x="2968091" y="74231"/>
                </a:lnTo>
                <a:lnTo>
                  <a:pt x="2971330" y="75107"/>
                </a:lnTo>
                <a:lnTo>
                  <a:pt x="2975254" y="78625"/>
                </a:lnTo>
                <a:lnTo>
                  <a:pt x="2976257" y="81203"/>
                </a:lnTo>
                <a:lnTo>
                  <a:pt x="2976257" y="48501"/>
                </a:lnTo>
                <a:lnTo>
                  <a:pt x="2971749" y="47548"/>
                </a:lnTo>
                <a:lnTo>
                  <a:pt x="2961195" y="46913"/>
                </a:lnTo>
                <a:lnTo>
                  <a:pt x="2943987" y="46913"/>
                </a:lnTo>
                <a:lnTo>
                  <a:pt x="2938640" y="48526"/>
                </a:lnTo>
                <a:lnTo>
                  <a:pt x="2936735" y="51777"/>
                </a:lnTo>
                <a:lnTo>
                  <a:pt x="2938856" y="46913"/>
                </a:lnTo>
                <a:lnTo>
                  <a:pt x="2910332" y="46913"/>
                </a:lnTo>
                <a:lnTo>
                  <a:pt x="2910332" y="213804"/>
                </a:lnTo>
                <a:lnTo>
                  <a:pt x="2940050" y="213804"/>
                </a:lnTo>
                <a:lnTo>
                  <a:pt x="2940050" y="173951"/>
                </a:lnTo>
                <a:lnTo>
                  <a:pt x="2961195" y="173951"/>
                </a:lnTo>
                <a:lnTo>
                  <a:pt x="2999613" y="157822"/>
                </a:lnTo>
                <a:lnTo>
                  <a:pt x="3004045" y="146621"/>
                </a:lnTo>
                <a:lnTo>
                  <a:pt x="3005213" y="141757"/>
                </a:lnTo>
                <a:lnTo>
                  <a:pt x="3005925" y="131559"/>
                </a:lnTo>
                <a:lnTo>
                  <a:pt x="3005925" y="89293"/>
                </a:lnTo>
                <a:close/>
              </a:path>
              <a:path w="4019550" h="1021714">
                <a:moveTo>
                  <a:pt x="3136595" y="146621"/>
                </a:moveTo>
                <a:lnTo>
                  <a:pt x="3098787" y="146621"/>
                </a:lnTo>
                <a:lnTo>
                  <a:pt x="3097796" y="146532"/>
                </a:lnTo>
                <a:lnTo>
                  <a:pt x="3097530" y="146342"/>
                </a:lnTo>
                <a:lnTo>
                  <a:pt x="3097301" y="146113"/>
                </a:lnTo>
                <a:lnTo>
                  <a:pt x="3097187" y="0"/>
                </a:lnTo>
                <a:lnTo>
                  <a:pt x="3033039" y="0"/>
                </a:lnTo>
                <a:lnTo>
                  <a:pt x="3033039" y="27317"/>
                </a:lnTo>
                <a:lnTo>
                  <a:pt x="3067520" y="27317"/>
                </a:lnTo>
                <a:lnTo>
                  <a:pt x="3067520" y="155143"/>
                </a:lnTo>
                <a:lnTo>
                  <a:pt x="3069996" y="162255"/>
                </a:lnTo>
                <a:lnTo>
                  <a:pt x="3079927" y="171615"/>
                </a:lnTo>
                <a:lnTo>
                  <a:pt x="3085706" y="173951"/>
                </a:lnTo>
                <a:lnTo>
                  <a:pt x="3136595" y="173951"/>
                </a:lnTo>
                <a:lnTo>
                  <a:pt x="3136595" y="146621"/>
                </a:lnTo>
                <a:close/>
              </a:path>
              <a:path w="4019550" h="1021714">
                <a:moveTo>
                  <a:pt x="3227336" y="0"/>
                </a:moveTo>
                <a:lnTo>
                  <a:pt x="3195320" y="0"/>
                </a:lnTo>
                <a:lnTo>
                  <a:pt x="3195320" y="30810"/>
                </a:lnTo>
                <a:lnTo>
                  <a:pt x="3227336" y="30810"/>
                </a:lnTo>
                <a:lnTo>
                  <a:pt x="3227336" y="0"/>
                </a:lnTo>
                <a:close/>
              </a:path>
              <a:path w="4019550" h="1021714">
                <a:moveTo>
                  <a:pt x="3260902" y="146621"/>
                </a:moveTo>
                <a:lnTo>
                  <a:pt x="3226193" y="146621"/>
                </a:lnTo>
                <a:lnTo>
                  <a:pt x="3226193" y="46913"/>
                </a:lnTo>
                <a:lnTo>
                  <a:pt x="3162046" y="46913"/>
                </a:lnTo>
                <a:lnTo>
                  <a:pt x="3162046" y="74231"/>
                </a:lnTo>
                <a:lnTo>
                  <a:pt x="3196526" y="74231"/>
                </a:lnTo>
                <a:lnTo>
                  <a:pt x="3196526" y="173951"/>
                </a:lnTo>
                <a:lnTo>
                  <a:pt x="3260902" y="173951"/>
                </a:lnTo>
                <a:lnTo>
                  <a:pt x="3260902" y="146621"/>
                </a:lnTo>
                <a:close/>
              </a:path>
              <a:path w="4019550" h="1021714">
                <a:moveTo>
                  <a:pt x="3377933" y="46913"/>
                </a:moveTo>
                <a:lnTo>
                  <a:pt x="3342830" y="46913"/>
                </a:lnTo>
                <a:lnTo>
                  <a:pt x="3332353" y="47548"/>
                </a:lnTo>
                <a:lnTo>
                  <a:pt x="3300895" y="70358"/>
                </a:lnTo>
                <a:lnTo>
                  <a:pt x="3298101" y="89293"/>
                </a:lnTo>
                <a:lnTo>
                  <a:pt x="3298101" y="131559"/>
                </a:lnTo>
                <a:lnTo>
                  <a:pt x="3315424" y="168236"/>
                </a:lnTo>
                <a:lnTo>
                  <a:pt x="3342830" y="173951"/>
                </a:lnTo>
                <a:lnTo>
                  <a:pt x="3377933" y="173951"/>
                </a:lnTo>
                <a:lnTo>
                  <a:pt x="3377933" y="146621"/>
                </a:lnTo>
                <a:lnTo>
                  <a:pt x="3335947" y="146621"/>
                </a:lnTo>
                <a:lnTo>
                  <a:pt x="3332670" y="145745"/>
                </a:lnTo>
                <a:lnTo>
                  <a:pt x="3330689" y="143992"/>
                </a:lnTo>
                <a:lnTo>
                  <a:pt x="3328746" y="142240"/>
                </a:lnTo>
                <a:lnTo>
                  <a:pt x="3327768" y="139661"/>
                </a:lnTo>
                <a:lnTo>
                  <a:pt x="3327768" y="81203"/>
                </a:lnTo>
                <a:lnTo>
                  <a:pt x="3328746" y="78625"/>
                </a:lnTo>
                <a:lnTo>
                  <a:pt x="3330689" y="76860"/>
                </a:lnTo>
                <a:lnTo>
                  <a:pt x="3332670" y="75107"/>
                </a:lnTo>
                <a:lnTo>
                  <a:pt x="3335947" y="74231"/>
                </a:lnTo>
                <a:lnTo>
                  <a:pt x="3377933" y="74231"/>
                </a:lnTo>
                <a:lnTo>
                  <a:pt x="3377933" y="46913"/>
                </a:lnTo>
                <a:close/>
              </a:path>
              <a:path w="4019550" h="1021714">
                <a:moveTo>
                  <a:pt x="3517036" y="147777"/>
                </a:moveTo>
                <a:lnTo>
                  <a:pt x="3510534" y="147777"/>
                </a:lnTo>
                <a:lnTo>
                  <a:pt x="3506965" y="147561"/>
                </a:lnTo>
                <a:lnTo>
                  <a:pt x="3505670" y="146723"/>
                </a:lnTo>
                <a:lnTo>
                  <a:pt x="3505339" y="146202"/>
                </a:lnTo>
                <a:lnTo>
                  <a:pt x="3505339" y="118783"/>
                </a:lnTo>
                <a:lnTo>
                  <a:pt x="3505339" y="89293"/>
                </a:lnTo>
                <a:lnTo>
                  <a:pt x="3504641" y="79108"/>
                </a:lnTo>
                <a:lnTo>
                  <a:pt x="3480117" y="49491"/>
                </a:lnTo>
                <a:lnTo>
                  <a:pt x="3460559" y="46913"/>
                </a:lnTo>
                <a:lnTo>
                  <a:pt x="3421672" y="46913"/>
                </a:lnTo>
                <a:lnTo>
                  <a:pt x="3421672" y="74231"/>
                </a:lnTo>
                <a:lnTo>
                  <a:pt x="3467443" y="74231"/>
                </a:lnTo>
                <a:lnTo>
                  <a:pt x="3470694" y="75107"/>
                </a:lnTo>
                <a:lnTo>
                  <a:pt x="3472637" y="76860"/>
                </a:lnTo>
                <a:lnTo>
                  <a:pt x="3474631" y="78625"/>
                </a:lnTo>
                <a:lnTo>
                  <a:pt x="3475621" y="81203"/>
                </a:lnTo>
                <a:lnTo>
                  <a:pt x="3475621" y="91465"/>
                </a:lnTo>
                <a:lnTo>
                  <a:pt x="3475621" y="118783"/>
                </a:lnTo>
                <a:lnTo>
                  <a:pt x="3475596" y="142468"/>
                </a:lnTo>
                <a:lnTo>
                  <a:pt x="3475329" y="144145"/>
                </a:lnTo>
                <a:lnTo>
                  <a:pt x="3474186" y="146126"/>
                </a:lnTo>
                <a:lnTo>
                  <a:pt x="3472497" y="146621"/>
                </a:lnTo>
                <a:lnTo>
                  <a:pt x="3446094" y="146621"/>
                </a:lnTo>
                <a:lnTo>
                  <a:pt x="3444290" y="146164"/>
                </a:lnTo>
                <a:lnTo>
                  <a:pt x="3442449" y="144297"/>
                </a:lnTo>
                <a:lnTo>
                  <a:pt x="3441992" y="142468"/>
                </a:lnTo>
                <a:lnTo>
                  <a:pt x="3441992" y="125298"/>
                </a:lnTo>
                <a:lnTo>
                  <a:pt x="3442830" y="123088"/>
                </a:lnTo>
                <a:lnTo>
                  <a:pt x="3446234" y="119646"/>
                </a:lnTo>
                <a:lnTo>
                  <a:pt x="3448456" y="118783"/>
                </a:lnTo>
                <a:lnTo>
                  <a:pt x="3475621" y="118783"/>
                </a:lnTo>
                <a:lnTo>
                  <a:pt x="3475621" y="91465"/>
                </a:lnTo>
                <a:lnTo>
                  <a:pt x="3451390" y="91465"/>
                </a:lnTo>
                <a:lnTo>
                  <a:pt x="3434270" y="94043"/>
                </a:lnTo>
                <a:lnTo>
                  <a:pt x="3422040" y="101777"/>
                </a:lnTo>
                <a:lnTo>
                  <a:pt x="3414712" y="114668"/>
                </a:lnTo>
                <a:lnTo>
                  <a:pt x="3412261" y="132702"/>
                </a:lnTo>
                <a:lnTo>
                  <a:pt x="3412261" y="137401"/>
                </a:lnTo>
                <a:lnTo>
                  <a:pt x="3434016" y="171831"/>
                </a:lnTo>
                <a:lnTo>
                  <a:pt x="3451161" y="173951"/>
                </a:lnTo>
                <a:lnTo>
                  <a:pt x="3479622" y="173951"/>
                </a:lnTo>
                <a:lnTo>
                  <a:pt x="3484422" y="171729"/>
                </a:lnTo>
                <a:lnTo>
                  <a:pt x="3486442" y="167297"/>
                </a:lnTo>
                <a:lnTo>
                  <a:pt x="3486023" y="168529"/>
                </a:lnTo>
                <a:lnTo>
                  <a:pt x="3487343" y="169938"/>
                </a:lnTo>
                <a:lnTo>
                  <a:pt x="3493490" y="173139"/>
                </a:lnTo>
                <a:lnTo>
                  <a:pt x="3496449" y="173951"/>
                </a:lnTo>
                <a:lnTo>
                  <a:pt x="3517036" y="173951"/>
                </a:lnTo>
                <a:lnTo>
                  <a:pt x="3517036" y="167297"/>
                </a:lnTo>
                <a:lnTo>
                  <a:pt x="3517036" y="147777"/>
                </a:lnTo>
                <a:close/>
              </a:path>
              <a:path w="4019550" h="1021714">
                <a:moveTo>
                  <a:pt x="3634575" y="46913"/>
                </a:moveTo>
                <a:lnTo>
                  <a:pt x="3600323" y="46913"/>
                </a:lnTo>
                <a:lnTo>
                  <a:pt x="3600323" y="18732"/>
                </a:lnTo>
                <a:lnTo>
                  <a:pt x="3570605" y="18732"/>
                </a:lnTo>
                <a:lnTo>
                  <a:pt x="3570605" y="46913"/>
                </a:lnTo>
                <a:lnTo>
                  <a:pt x="3548316" y="46913"/>
                </a:lnTo>
                <a:lnTo>
                  <a:pt x="3548316" y="74231"/>
                </a:lnTo>
                <a:lnTo>
                  <a:pt x="3570605" y="74231"/>
                </a:lnTo>
                <a:lnTo>
                  <a:pt x="3570605" y="150520"/>
                </a:lnTo>
                <a:lnTo>
                  <a:pt x="3573145" y="158445"/>
                </a:lnTo>
                <a:lnTo>
                  <a:pt x="3578225" y="164668"/>
                </a:lnTo>
                <a:lnTo>
                  <a:pt x="3583330" y="170853"/>
                </a:lnTo>
                <a:lnTo>
                  <a:pt x="3590633" y="173951"/>
                </a:lnTo>
                <a:lnTo>
                  <a:pt x="3634575" y="173951"/>
                </a:lnTo>
                <a:lnTo>
                  <a:pt x="3634575" y="146621"/>
                </a:lnTo>
                <a:lnTo>
                  <a:pt x="3603561" y="146621"/>
                </a:lnTo>
                <a:lnTo>
                  <a:pt x="3601986" y="146354"/>
                </a:lnTo>
                <a:lnTo>
                  <a:pt x="3601301" y="145821"/>
                </a:lnTo>
                <a:lnTo>
                  <a:pt x="3600653" y="145249"/>
                </a:lnTo>
                <a:lnTo>
                  <a:pt x="3600323" y="144005"/>
                </a:lnTo>
                <a:lnTo>
                  <a:pt x="3600323" y="74231"/>
                </a:lnTo>
                <a:lnTo>
                  <a:pt x="3634575" y="74231"/>
                </a:lnTo>
                <a:lnTo>
                  <a:pt x="3634575" y="46913"/>
                </a:lnTo>
                <a:close/>
              </a:path>
              <a:path w="4019550" h="1021714">
                <a:moveTo>
                  <a:pt x="3733977" y="0"/>
                </a:moveTo>
                <a:lnTo>
                  <a:pt x="3701961" y="0"/>
                </a:lnTo>
                <a:lnTo>
                  <a:pt x="3701961" y="30810"/>
                </a:lnTo>
                <a:lnTo>
                  <a:pt x="3733977" y="30810"/>
                </a:lnTo>
                <a:lnTo>
                  <a:pt x="3733977" y="0"/>
                </a:lnTo>
                <a:close/>
              </a:path>
              <a:path w="4019550" h="1021714">
                <a:moveTo>
                  <a:pt x="3767544" y="146621"/>
                </a:moveTo>
                <a:lnTo>
                  <a:pt x="3732834" y="146621"/>
                </a:lnTo>
                <a:lnTo>
                  <a:pt x="3732834" y="46913"/>
                </a:lnTo>
                <a:lnTo>
                  <a:pt x="3668674" y="46913"/>
                </a:lnTo>
                <a:lnTo>
                  <a:pt x="3668674" y="74231"/>
                </a:lnTo>
                <a:lnTo>
                  <a:pt x="3703155" y="74231"/>
                </a:lnTo>
                <a:lnTo>
                  <a:pt x="3703155" y="173951"/>
                </a:lnTo>
                <a:lnTo>
                  <a:pt x="3767544" y="173951"/>
                </a:lnTo>
                <a:lnTo>
                  <a:pt x="3767544" y="146621"/>
                </a:lnTo>
                <a:close/>
              </a:path>
              <a:path w="4019550" h="1021714">
                <a:moveTo>
                  <a:pt x="3893274" y="89293"/>
                </a:moveTo>
                <a:lnTo>
                  <a:pt x="3875748" y="52705"/>
                </a:lnTo>
                <a:lnTo>
                  <a:pt x="3863606" y="48552"/>
                </a:lnTo>
                <a:lnTo>
                  <a:pt x="3863606" y="81203"/>
                </a:lnTo>
                <a:lnTo>
                  <a:pt x="3863606" y="139661"/>
                </a:lnTo>
                <a:lnTo>
                  <a:pt x="3862616" y="142240"/>
                </a:lnTo>
                <a:lnTo>
                  <a:pt x="3858679" y="145745"/>
                </a:lnTo>
                <a:lnTo>
                  <a:pt x="3855428" y="146621"/>
                </a:lnTo>
                <a:lnTo>
                  <a:pt x="3833876" y="146621"/>
                </a:lnTo>
                <a:lnTo>
                  <a:pt x="3830599" y="145745"/>
                </a:lnTo>
                <a:lnTo>
                  <a:pt x="3828618" y="143992"/>
                </a:lnTo>
                <a:lnTo>
                  <a:pt x="3826675" y="142240"/>
                </a:lnTo>
                <a:lnTo>
                  <a:pt x="3825697" y="139661"/>
                </a:lnTo>
                <a:lnTo>
                  <a:pt x="3825697" y="81203"/>
                </a:lnTo>
                <a:lnTo>
                  <a:pt x="3826675" y="78625"/>
                </a:lnTo>
                <a:lnTo>
                  <a:pt x="3828618" y="76860"/>
                </a:lnTo>
                <a:lnTo>
                  <a:pt x="3830599" y="75107"/>
                </a:lnTo>
                <a:lnTo>
                  <a:pt x="3833876" y="74231"/>
                </a:lnTo>
                <a:lnTo>
                  <a:pt x="3855428" y="74231"/>
                </a:lnTo>
                <a:lnTo>
                  <a:pt x="3858679" y="75107"/>
                </a:lnTo>
                <a:lnTo>
                  <a:pt x="3862616" y="78625"/>
                </a:lnTo>
                <a:lnTo>
                  <a:pt x="3863606" y="81203"/>
                </a:lnTo>
                <a:lnTo>
                  <a:pt x="3863606" y="48552"/>
                </a:lnTo>
                <a:lnTo>
                  <a:pt x="3858958" y="47548"/>
                </a:lnTo>
                <a:lnTo>
                  <a:pt x="3848493" y="46913"/>
                </a:lnTo>
                <a:lnTo>
                  <a:pt x="3840759" y="46913"/>
                </a:lnTo>
                <a:lnTo>
                  <a:pt x="3802342" y="63068"/>
                </a:lnTo>
                <a:lnTo>
                  <a:pt x="3796030" y="89293"/>
                </a:lnTo>
                <a:lnTo>
                  <a:pt x="3796030" y="131559"/>
                </a:lnTo>
                <a:lnTo>
                  <a:pt x="3813556" y="168173"/>
                </a:lnTo>
                <a:lnTo>
                  <a:pt x="3840759" y="173951"/>
                </a:lnTo>
                <a:lnTo>
                  <a:pt x="3848493" y="173951"/>
                </a:lnTo>
                <a:lnTo>
                  <a:pt x="3886962" y="157822"/>
                </a:lnTo>
                <a:lnTo>
                  <a:pt x="3893274" y="131559"/>
                </a:lnTo>
                <a:lnTo>
                  <a:pt x="3893274" y="89293"/>
                </a:lnTo>
                <a:close/>
              </a:path>
              <a:path w="4019550" h="1021714">
                <a:moveTo>
                  <a:pt x="4019194" y="89293"/>
                </a:moveTo>
                <a:lnTo>
                  <a:pt x="4002494" y="52705"/>
                </a:lnTo>
                <a:lnTo>
                  <a:pt x="4000385" y="51777"/>
                </a:lnTo>
                <a:lnTo>
                  <a:pt x="3995216" y="49491"/>
                </a:lnTo>
                <a:lnTo>
                  <a:pt x="3986657" y="47548"/>
                </a:lnTo>
                <a:lnTo>
                  <a:pt x="3976814" y="46913"/>
                </a:lnTo>
                <a:lnTo>
                  <a:pt x="3957256" y="46913"/>
                </a:lnTo>
                <a:lnTo>
                  <a:pt x="3951909" y="48526"/>
                </a:lnTo>
                <a:lnTo>
                  <a:pt x="3950004" y="51777"/>
                </a:lnTo>
                <a:lnTo>
                  <a:pt x="3952125" y="46913"/>
                </a:lnTo>
                <a:lnTo>
                  <a:pt x="3923601" y="46913"/>
                </a:lnTo>
                <a:lnTo>
                  <a:pt x="3923601" y="173951"/>
                </a:lnTo>
                <a:lnTo>
                  <a:pt x="3953319" y="173951"/>
                </a:lnTo>
                <a:lnTo>
                  <a:pt x="3953319" y="80416"/>
                </a:lnTo>
                <a:lnTo>
                  <a:pt x="3954132" y="78625"/>
                </a:lnTo>
                <a:lnTo>
                  <a:pt x="3957332" y="75107"/>
                </a:lnTo>
                <a:lnTo>
                  <a:pt x="3959987" y="74231"/>
                </a:lnTo>
                <a:lnTo>
                  <a:pt x="3982516" y="74231"/>
                </a:lnTo>
                <a:lnTo>
                  <a:pt x="3985082" y="75120"/>
                </a:lnTo>
                <a:lnTo>
                  <a:pt x="3986834" y="76923"/>
                </a:lnTo>
                <a:lnTo>
                  <a:pt x="3988638" y="78714"/>
                </a:lnTo>
                <a:lnTo>
                  <a:pt x="3989527" y="81280"/>
                </a:lnTo>
                <a:lnTo>
                  <a:pt x="3989527" y="173951"/>
                </a:lnTo>
                <a:lnTo>
                  <a:pt x="4019194" y="173951"/>
                </a:lnTo>
                <a:lnTo>
                  <a:pt x="4019194" y="892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55496" y="3099936"/>
            <a:ext cx="6485255" cy="14312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>
              <a:lnSpc>
                <a:spcPct val="99100"/>
              </a:lnSpc>
              <a:spcBef>
                <a:spcPts val="114"/>
              </a:spcBef>
              <a:tabLst>
                <a:tab pos="4192270" algn="l"/>
              </a:tabLst>
            </a:pP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Now,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let's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first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ASP.NET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project!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Start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selecting</a:t>
            </a:r>
            <a:r>
              <a:rPr dirty="0" sz="18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	template</a:t>
            </a:r>
            <a:r>
              <a:rPr dirty="0" sz="18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Visual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Studio.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template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provide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185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solid foundation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build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upon,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allowing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85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focus</a:t>
            </a:r>
            <a:r>
              <a:rPr dirty="0" sz="185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endParaRPr sz="1850">
              <a:latin typeface="Consolas"/>
              <a:cs typeface="Consolas"/>
            </a:endParaRPr>
          </a:p>
          <a:p>
            <a:pPr algn="just" marL="1152525">
              <a:lnSpc>
                <a:spcPct val="100000"/>
              </a:lnSpc>
              <a:spcBef>
                <a:spcPts val="30"/>
              </a:spcBef>
            </a:pP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rather</a:t>
            </a:r>
            <a:r>
              <a:rPr dirty="0" sz="18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>
                <a:solidFill>
                  <a:srgbClr val="FFFFFF"/>
                </a:solidFill>
                <a:latin typeface="Consolas"/>
                <a:cs typeface="Consolas"/>
              </a:rPr>
              <a:t>than</a:t>
            </a:r>
            <a:r>
              <a:rPr dirty="0" sz="18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Consolas"/>
                <a:cs typeface="Consolas"/>
              </a:rPr>
              <a:t>configuration.</a:t>
            </a:r>
            <a:endParaRPr sz="1850">
              <a:latin typeface="Consolas"/>
              <a:cs typeface="Consola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805671" y="1189311"/>
            <a:ext cx="9222105" cy="8629650"/>
            <a:chOff x="8805671" y="1189311"/>
            <a:chExt cx="9222105" cy="862965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1" y="1189311"/>
              <a:ext cx="7238999" cy="86296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4477922" y="7160681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477922" y="715996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47" y="7153778"/>
              <a:ext cx="3543299" cy="23116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2"/>
            <a:ext cx="16435705" cy="8155940"/>
            <a:chOff x="1421834" y="1064712"/>
            <a:chExt cx="1643570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3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07264" y="610070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264" y="60999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7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381" y="6093805"/>
              <a:ext cx="3543299" cy="231166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69" y="2124243"/>
            <a:ext cx="94894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Conclusion</a:t>
            </a:r>
            <a:r>
              <a:rPr dirty="0" sz="600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&amp;</a:t>
            </a:r>
            <a:r>
              <a:rPr dirty="0" sz="600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Next</a:t>
            </a:r>
            <a:r>
              <a:rPr dirty="0" sz="600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 spc="-40">
                <a:solidFill>
                  <a:srgbClr val="FFFFFF"/>
                </a:solidFill>
                <a:latin typeface="Consolas"/>
                <a:cs typeface="Consolas"/>
              </a:rPr>
              <a:t>Steps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69869" y="3741860"/>
            <a:ext cx="11100435" cy="95694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dirty="0" sz="3050" spc="-20">
                <a:solidFill>
                  <a:srgbClr val="FFFFFF"/>
                </a:solidFill>
                <a:latin typeface="Consolas"/>
                <a:cs typeface="Consolas"/>
              </a:rPr>
              <a:t>Congratulations!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You've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taken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first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steps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305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ASP.NET</a:t>
            </a:r>
            <a:r>
              <a:rPr dirty="0" sz="30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journey.</a:t>
            </a:r>
            <a:r>
              <a:rPr dirty="0" sz="30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30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mastering</a:t>
            </a:r>
            <a:r>
              <a:rPr dirty="0" sz="30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basics,</a:t>
            </a:r>
            <a:r>
              <a:rPr dirty="0" sz="30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30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can</a:t>
            </a:r>
            <a:r>
              <a:rPr dirty="0" sz="305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Consolas"/>
                <a:cs typeface="Consolas"/>
              </a:rPr>
              <a:t>now</a:t>
            </a:r>
            <a:endParaRPr sz="3050">
              <a:latin typeface="Consolas"/>
              <a:cs typeface="Consola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9007678" y="4788077"/>
            <a:ext cx="4133850" cy="353060"/>
          </a:xfrm>
          <a:custGeom>
            <a:avLst/>
            <a:gdLst/>
            <a:ahLst/>
            <a:cxnLst/>
            <a:rect l="l" t="t" r="r" b="b"/>
            <a:pathLst>
              <a:path w="4133850" h="353060">
                <a:moveTo>
                  <a:pt x="184429" y="0"/>
                </a:moveTo>
                <a:lnTo>
                  <a:pt x="117729" y="0"/>
                </a:lnTo>
                <a:lnTo>
                  <a:pt x="92875" y="109969"/>
                </a:lnTo>
                <a:lnTo>
                  <a:pt x="76263" y="35902"/>
                </a:lnTo>
                <a:lnTo>
                  <a:pt x="68211" y="0"/>
                </a:lnTo>
                <a:lnTo>
                  <a:pt x="0" y="0"/>
                </a:lnTo>
                <a:lnTo>
                  <a:pt x="0" y="286943"/>
                </a:lnTo>
                <a:lnTo>
                  <a:pt x="45440" y="286943"/>
                </a:lnTo>
                <a:lnTo>
                  <a:pt x="37414" y="35902"/>
                </a:lnTo>
                <a:lnTo>
                  <a:pt x="69151" y="195961"/>
                </a:lnTo>
                <a:lnTo>
                  <a:pt x="113753" y="195961"/>
                </a:lnTo>
                <a:lnTo>
                  <a:pt x="131165" y="109969"/>
                </a:lnTo>
                <a:lnTo>
                  <a:pt x="146151" y="35902"/>
                </a:lnTo>
                <a:lnTo>
                  <a:pt x="138125" y="286943"/>
                </a:lnTo>
                <a:lnTo>
                  <a:pt x="184429" y="286943"/>
                </a:lnTo>
                <a:lnTo>
                  <a:pt x="184429" y="35902"/>
                </a:lnTo>
                <a:lnTo>
                  <a:pt x="184429" y="0"/>
                </a:lnTo>
                <a:close/>
              </a:path>
              <a:path w="4133850" h="353060">
                <a:moveTo>
                  <a:pt x="391871" y="0"/>
                </a:moveTo>
                <a:lnTo>
                  <a:pt x="342074" y="0"/>
                </a:lnTo>
                <a:lnTo>
                  <a:pt x="298894" y="204647"/>
                </a:lnTo>
                <a:lnTo>
                  <a:pt x="258838" y="0"/>
                </a:lnTo>
                <a:lnTo>
                  <a:pt x="208191" y="0"/>
                </a:lnTo>
                <a:lnTo>
                  <a:pt x="268478" y="286943"/>
                </a:lnTo>
                <a:lnTo>
                  <a:pt x="327533" y="286943"/>
                </a:lnTo>
                <a:lnTo>
                  <a:pt x="345986" y="204647"/>
                </a:lnTo>
                <a:lnTo>
                  <a:pt x="391871" y="0"/>
                </a:lnTo>
                <a:close/>
              </a:path>
              <a:path w="4133850" h="353060">
                <a:moveTo>
                  <a:pt x="580224" y="0"/>
                </a:moveTo>
                <a:lnTo>
                  <a:pt x="517309" y="0"/>
                </a:lnTo>
                <a:lnTo>
                  <a:pt x="499897" y="1168"/>
                </a:lnTo>
                <a:lnTo>
                  <a:pt x="459943" y="18707"/>
                </a:lnTo>
                <a:lnTo>
                  <a:pt x="440817" y="56705"/>
                </a:lnTo>
                <a:lnTo>
                  <a:pt x="439547" y="73787"/>
                </a:lnTo>
                <a:lnTo>
                  <a:pt x="439547" y="213144"/>
                </a:lnTo>
                <a:lnTo>
                  <a:pt x="451027" y="257771"/>
                </a:lnTo>
                <a:lnTo>
                  <a:pt x="484543" y="282257"/>
                </a:lnTo>
                <a:lnTo>
                  <a:pt x="517309" y="286943"/>
                </a:lnTo>
                <a:lnTo>
                  <a:pt x="580224" y="286943"/>
                </a:lnTo>
                <a:lnTo>
                  <a:pt x="580224" y="241490"/>
                </a:lnTo>
                <a:lnTo>
                  <a:pt x="505993" y="241490"/>
                </a:lnTo>
                <a:lnTo>
                  <a:pt x="500100" y="239420"/>
                </a:lnTo>
                <a:lnTo>
                  <a:pt x="495757" y="235254"/>
                </a:lnTo>
                <a:lnTo>
                  <a:pt x="491477" y="231101"/>
                </a:lnTo>
                <a:lnTo>
                  <a:pt x="489331" y="226187"/>
                </a:lnTo>
                <a:lnTo>
                  <a:pt x="489331" y="60680"/>
                </a:lnTo>
                <a:lnTo>
                  <a:pt x="491477" y="55765"/>
                </a:lnTo>
                <a:lnTo>
                  <a:pt x="500100" y="47523"/>
                </a:lnTo>
                <a:lnTo>
                  <a:pt x="505993" y="45440"/>
                </a:lnTo>
                <a:lnTo>
                  <a:pt x="580224" y="45440"/>
                </a:lnTo>
                <a:lnTo>
                  <a:pt x="580224" y="0"/>
                </a:lnTo>
                <a:close/>
              </a:path>
              <a:path w="4133850" h="353060">
                <a:moveTo>
                  <a:pt x="1234401" y="286943"/>
                </a:moveTo>
                <a:lnTo>
                  <a:pt x="1218145" y="218440"/>
                </a:lnTo>
                <a:lnTo>
                  <a:pt x="1207452" y="173367"/>
                </a:lnTo>
                <a:lnTo>
                  <a:pt x="1183386" y="71983"/>
                </a:lnTo>
                <a:lnTo>
                  <a:pt x="1166291" y="0"/>
                </a:lnTo>
                <a:lnTo>
                  <a:pt x="1158925" y="0"/>
                </a:lnTo>
                <a:lnTo>
                  <a:pt x="1158925" y="173367"/>
                </a:lnTo>
                <a:lnTo>
                  <a:pt x="1115644" y="173367"/>
                </a:lnTo>
                <a:lnTo>
                  <a:pt x="1137094" y="71983"/>
                </a:lnTo>
                <a:lnTo>
                  <a:pt x="1158925" y="173367"/>
                </a:lnTo>
                <a:lnTo>
                  <a:pt x="1158925" y="0"/>
                </a:lnTo>
                <a:lnTo>
                  <a:pt x="1109129" y="0"/>
                </a:lnTo>
                <a:lnTo>
                  <a:pt x="1039774" y="286943"/>
                </a:lnTo>
                <a:lnTo>
                  <a:pt x="1090891" y="286943"/>
                </a:lnTo>
                <a:lnTo>
                  <a:pt x="1106004" y="218440"/>
                </a:lnTo>
                <a:lnTo>
                  <a:pt x="1168463" y="218440"/>
                </a:lnTo>
                <a:lnTo>
                  <a:pt x="1183195" y="286943"/>
                </a:lnTo>
                <a:lnTo>
                  <a:pt x="1234401" y="286943"/>
                </a:lnTo>
                <a:close/>
              </a:path>
              <a:path w="4133850" h="353060">
                <a:moveTo>
                  <a:pt x="1424089" y="68402"/>
                </a:moveTo>
                <a:lnTo>
                  <a:pt x="1422882" y="52019"/>
                </a:lnTo>
                <a:lnTo>
                  <a:pt x="1421079" y="45059"/>
                </a:lnTo>
                <a:lnTo>
                  <a:pt x="1419250" y="37947"/>
                </a:lnTo>
                <a:lnTo>
                  <a:pt x="1381290" y="4178"/>
                </a:lnTo>
                <a:lnTo>
                  <a:pt x="1374394" y="2730"/>
                </a:lnTo>
                <a:lnTo>
                  <a:pt x="1374394" y="57353"/>
                </a:lnTo>
                <a:lnTo>
                  <a:pt x="1374394" y="123952"/>
                </a:lnTo>
                <a:lnTo>
                  <a:pt x="1372908" y="129209"/>
                </a:lnTo>
                <a:lnTo>
                  <a:pt x="1369961" y="132181"/>
                </a:lnTo>
                <a:lnTo>
                  <a:pt x="1367053" y="135140"/>
                </a:lnTo>
                <a:lnTo>
                  <a:pt x="1361795" y="136613"/>
                </a:lnTo>
                <a:lnTo>
                  <a:pt x="1318082" y="136613"/>
                </a:lnTo>
                <a:lnTo>
                  <a:pt x="1318082" y="45059"/>
                </a:lnTo>
                <a:lnTo>
                  <a:pt x="1361795" y="45059"/>
                </a:lnTo>
                <a:lnTo>
                  <a:pt x="1367053" y="46482"/>
                </a:lnTo>
                <a:lnTo>
                  <a:pt x="1369961" y="49314"/>
                </a:lnTo>
                <a:lnTo>
                  <a:pt x="1372908" y="52146"/>
                </a:lnTo>
                <a:lnTo>
                  <a:pt x="1374394" y="57353"/>
                </a:lnTo>
                <a:lnTo>
                  <a:pt x="1374394" y="2730"/>
                </a:lnTo>
                <a:lnTo>
                  <a:pt x="1366456" y="1041"/>
                </a:lnTo>
                <a:lnTo>
                  <a:pt x="1349540" y="0"/>
                </a:lnTo>
                <a:lnTo>
                  <a:pt x="1268387" y="0"/>
                </a:lnTo>
                <a:lnTo>
                  <a:pt x="1268387" y="286943"/>
                </a:lnTo>
                <a:lnTo>
                  <a:pt x="1318082" y="286943"/>
                </a:lnTo>
                <a:lnTo>
                  <a:pt x="1318082" y="181686"/>
                </a:lnTo>
                <a:lnTo>
                  <a:pt x="1350302" y="181686"/>
                </a:lnTo>
                <a:lnTo>
                  <a:pt x="1394434" y="172059"/>
                </a:lnTo>
                <a:lnTo>
                  <a:pt x="1419313" y="142976"/>
                </a:lnTo>
                <a:lnTo>
                  <a:pt x="1420926" y="136613"/>
                </a:lnTo>
                <a:lnTo>
                  <a:pt x="1422895" y="128854"/>
                </a:lnTo>
                <a:lnTo>
                  <a:pt x="1424089" y="112522"/>
                </a:lnTo>
                <a:lnTo>
                  <a:pt x="1424089" y="68402"/>
                </a:lnTo>
                <a:close/>
              </a:path>
              <a:path w="4133850" h="353060">
                <a:moveTo>
                  <a:pt x="1614525" y="0"/>
                </a:moveTo>
                <a:lnTo>
                  <a:pt x="1495107" y="0"/>
                </a:lnTo>
                <a:lnTo>
                  <a:pt x="1495107" y="44310"/>
                </a:lnTo>
                <a:lnTo>
                  <a:pt x="1529969" y="44310"/>
                </a:lnTo>
                <a:lnTo>
                  <a:pt x="1529969" y="242633"/>
                </a:lnTo>
                <a:lnTo>
                  <a:pt x="1495107" y="242633"/>
                </a:lnTo>
                <a:lnTo>
                  <a:pt x="1495107" y="286943"/>
                </a:lnTo>
                <a:lnTo>
                  <a:pt x="1614525" y="286943"/>
                </a:lnTo>
                <a:lnTo>
                  <a:pt x="1614525" y="242633"/>
                </a:lnTo>
                <a:lnTo>
                  <a:pt x="1579664" y="242633"/>
                </a:lnTo>
                <a:lnTo>
                  <a:pt x="1579664" y="44310"/>
                </a:lnTo>
                <a:lnTo>
                  <a:pt x="1614525" y="44310"/>
                </a:lnTo>
                <a:lnTo>
                  <a:pt x="1614525" y="0"/>
                </a:lnTo>
                <a:close/>
              </a:path>
              <a:path w="4133850" h="353060">
                <a:moveTo>
                  <a:pt x="2052561" y="0"/>
                </a:moveTo>
                <a:lnTo>
                  <a:pt x="2003615" y="0"/>
                </a:lnTo>
                <a:lnTo>
                  <a:pt x="2003615" y="77381"/>
                </a:lnTo>
                <a:lnTo>
                  <a:pt x="2003615" y="122440"/>
                </a:lnTo>
                <a:lnTo>
                  <a:pt x="2003615" y="231660"/>
                </a:lnTo>
                <a:lnTo>
                  <a:pt x="2002307" y="234632"/>
                </a:lnTo>
                <a:lnTo>
                  <a:pt x="1997011" y="240423"/>
                </a:lnTo>
                <a:lnTo>
                  <a:pt x="1992591" y="241871"/>
                </a:lnTo>
                <a:lnTo>
                  <a:pt x="1955304" y="241871"/>
                </a:lnTo>
                <a:lnTo>
                  <a:pt x="1949919" y="240423"/>
                </a:lnTo>
                <a:lnTo>
                  <a:pt x="1946643" y="237528"/>
                </a:lnTo>
                <a:lnTo>
                  <a:pt x="1943442" y="234632"/>
                </a:lnTo>
                <a:lnTo>
                  <a:pt x="1941830" y="230378"/>
                </a:lnTo>
                <a:lnTo>
                  <a:pt x="1941830" y="133934"/>
                </a:lnTo>
                <a:lnTo>
                  <a:pt x="1943442" y="129692"/>
                </a:lnTo>
                <a:lnTo>
                  <a:pt x="1946643" y="126796"/>
                </a:lnTo>
                <a:lnTo>
                  <a:pt x="1949919" y="123888"/>
                </a:lnTo>
                <a:lnTo>
                  <a:pt x="1955304" y="122440"/>
                </a:lnTo>
                <a:lnTo>
                  <a:pt x="2003615" y="122440"/>
                </a:lnTo>
                <a:lnTo>
                  <a:pt x="2003615" y="77381"/>
                </a:lnTo>
                <a:lnTo>
                  <a:pt x="1966683" y="77381"/>
                </a:lnTo>
                <a:lnTo>
                  <a:pt x="1949437" y="78447"/>
                </a:lnTo>
                <a:lnTo>
                  <a:pt x="1911400" y="94386"/>
                </a:lnTo>
                <a:lnTo>
                  <a:pt x="1894039" y="130492"/>
                </a:lnTo>
                <a:lnTo>
                  <a:pt x="1892884" y="147294"/>
                </a:lnTo>
                <a:lnTo>
                  <a:pt x="1892884" y="217030"/>
                </a:lnTo>
                <a:lnTo>
                  <a:pt x="1903196" y="260578"/>
                </a:lnTo>
                <a:lnTo>
                  <a:pt x="1934248" y="282765"/>
                </a:lnTo>
                <a:lnTo>
                  <a:pt x="1966683" y="286943"/>
                </a:lnTo>
                <a:lnTo>
                  <a:pt x="1982546" y="286943"/>
                </a:lnTo>
                <a:lnTo>
                  <a:pt x="1991995" y="286435"/>
                </a:lnTo>
                <a:lnTo>
                  <a:pt x="1999538" y="284937"/>
                </a:lnTo>
                <a:lnTo>
                  <a:pt x="2005177" y="282422"/>
                </a:lnTo>
                <a:lnTo>
                  <a:pt x="2008911" y="278904"/>
                </a:lnTo>
                <a:lnTo>
                  <a:pt x="2005507" y="286943"/>
                </a:lnTo>
                <a:lnTo>
                  <a:pt x="2052561" y="286943"/>
                </a:lnTo>
                <a:lnTo>
                  <a:pt x="2052561" y="278904"/>
                </a:lnTo>
                <a:lnTo>
                  <a:pt x="2052561" y="241871"/>
                </a:lnTo>
                <a:lnTo>
                  <a:pt x="2052561" y="122440"/>
                </a:lnTo>
                <a:lnTo>
                  <a:pt x="2052561" y="0"/>
                </a:lnTo>
                <a:close/>
              </a:path>
              <a:path w="4133850" h="353060">
                <a:moveTo>
                  <a:pt x="2257653" y="145402"/>
                </a:moveTo>
                <a:lnTo>
                  <a:pt x="2256625" y="130073"/>
                </a:lnTo>
                <a:lnTo>
                  <a:pt x="2254872" y="122440"/>
                </a:lnTo>
                <a:lnTo>
                  <a:pt x="2253538" y="116586"/>
                </a:lnTo>
                <a:lnTo>
                  <a:pt x="2221204" y="81813"/>
                </a:lnTo>
                <a:lnTo>
                  <a:pt x="2209457" y="78752"/>
                </a:lnTo>
                <a:lnTo>
                  <a:pt x="2209457" y="133121"/>
                </a:lnTo>
                <a:lnTo>
                  <a:pt x="2209457" y="158623"/>
                </a:lnTo>
                <a:lnTo>
                  <a:pt x="2154656" y="158623"/>
                </a:lnTo>
                <a:lnTo>
                  <a:pt x="2154707" y="133121"/>
                </a:lnTo>
                <a:lnTo>
                  <a:pt x="2155787" y="128905"/>
                </a:lnTo>
                <a:lnTo>
                  <a:pt x="2160333" y="123736"/>
                </a:lnTo>
                <a:lnTo>
                  <a:pt x="2164892" y="122440"/>
                </a:lnTo>
                <a:lnTo>
                  <a:pt x="2198713" y="122440"/>
                </a:lnTo>
                <a:lnTo>
                  <a:pt x="2202370" y="123863"/>
                </a:lnTo>
                <a:lnTo>
                  <a:pt x="2205202" y="126695"/>
                </a:lnTo>
                <a:lnTo>
                  <a:pt x="2208047" y="129476"/>
                </a:lnTo>
                <a:lnTo>
                  <a:pt x="2209457" y="133121"/>
                </a:lnTo>
                <a:lnTo>
                  <a:pt x="2209457" y="78752"/>
                </a:lnTo>
                <a:lnTo>
                  <a:pt x="2208453" y="78486"/>
                </a:lnTo>
                <a:lnTo>
                  <a:pt x="2193874" y="77381"/>
                </a:lnTo>
                <a:lnTo>
                  <a:pt x="2175624" y="77381"/>
                </a:lnTo>
                <a:lnTo>
                  <a:pt x="2131949" y="86779"/>
                </a:lnTo>
                <a:lnTo>
                  <a:pt x="2106752" y="130263"/>
                </a:lnTo>
                <a:lnTo>
                  <a:pt x="2105710" y="217030"/>
                </a:lnTo>
                <a:lnTo>
                  <a:pt x="2106866" y="233997"/>
                </a:lnTo>
                <a:lnTo>
                  <a:pt x="2124037" y="270217"/>
                </a:lnTo>
                <a:lnTo>
                  <a:pt x="2162111" y="285889"/>
                </a:lnTo>
                <a:lnTo>
                  <a:pt x="2179510" y="286943"/>
                </a:lnTo>
                <a:lnTo>
                  <a:pt x="2245271" y="286943"/>
                </a:lnTo>
                <a:lnTo>
                  <a:pt x="2245271" y="241871"/>
                </a:lnTo>
                <a:lnTo>
                  <a:pt x="2168144" y="241871"/>
                </a:lnTo>
                <a:lnTo>
                  <a:pt x="2162746" y="240423"/>
                </a:lnTo>
                <a:lnTo>
                  <a:pt x="2159470" y="237528"/>
                </a:lnTo>
                <a:lnTo>
                  <a:pt x="2156269" y="234632"/>
                </a:lnTo>
                <a:lnTo>
                  <a:pt x="2154656" y="230378"/>
                </a:lnTo>
                <a:lnTo>
                  <a:pt x="2154656" y="203695"/>
                </a:lnTo>
                <a:lnTo>
                  <a:pt x="2257653" y="203695"/>
                </a:lnTo>
                <a:lnTo>
                  <a:pt x="2257653" y="158623"/>
                </a:lnTo>
                <a:lnTo>
                  <a:pt x="2257653" y="145402"/>
                </a:lnTo>
                <a:close/>
              </a:path>
              <a:path w="4133850" h="353060">
                <a:moveTo>
                  <a:pt x="2481224" y="77381"/>
                </a:moveTo>
                <a:lnTo>
                  <a:pt x="2429980" y="77381"/>
                </a:lnTo>
                <a:lnTo>
                  <a:pt x="2391867" y="221183"/>
                </a:lnTo>
                <a:lnTo>
                  <a:pt x="2352840" y="77381"/>
                </a:lnTo>
                <a:lnTo>
                  <a:pt x="2300401" y="77381"/>
                </a:lnTo>
                <a:lnTo>
                  <a:pt x="2361158" y="286943"/>
                </a:lnTo>
                <a:lnTo>
                  <a:pt x="2420836" y="286943"/>
                </a:lnTo>
                <a:lnTo>
                  <a:pt x="2439797" y="221183"/>
                </a:lnTo>
                <a:lnTo>
                  <a:pt x="2481224" y="77381"/>
                </a:lnTo>
                <a:close/>
              </a:path>
              <a:path w="4133850" h="353060">
                <a:moveTo>
                  <a:pt x="2675534" y="145402"/>
                </a:moveTo>
                <a:lnTo>
                  <a:pt x="2666339" y="104940"/>
                </a:lnTo>
                <a:lnTo>
                  <a:pt x="2627338" y="78740"/>
                </a:lnTo>
                <a:lnTo>
                  <a:pt x="2627338" y="133121"/>
                </a:lnTo>
                <a:lnTo>
                  <a:pt x="2627338" y="158623"/>
                </a:lnTo>
                <a:lnTo>
                  <a:pt x="2572575" y="158623"/>
                </a:lnTo>
                <a:lnTo>
                  <a:pt x="2572626" y="133121"/>
                </a:lnTo>
                <a:lnTo>
                  <a:pt x="2573718" y="128905"/>
                </a:lnTo>
                <a:lnTo>
                  <a:pt x="2576004" y="126314"/>
                </a:lnTo>
                <a:lnTo>
                  <a:pt x="2578189" y="123736"/>
                </a:lnTo>
                <a:lnTo>
                  <a:pt x="2582761" y="122440"/>
                </a:lnTo>
                <a:lnTo>
                  <a:pt x="2616670" y="122440"/>
                </a:lnTo>
                <a:lnTo>
                  <a:pt x="2620289" y="123863"/>
                </a:lnTo>
                <a:lnTo>
                  <a:pt x="2625915" y="129476"/>
                </a:lnTo>
                <a:lnTo>
                  <a:pt x="2627338" y="133121"/>
                </a:lnTo>
                <a:lnTo>
                  <a:pt x="2627338" y="78740"/>
                </a:lnTo>
                <a:lnTo>
                  <a:pt x="2626398" y="78486"/>
                </a:lnTo>
                <a:lnTo>
                  <a:pt x="2611818" y="77381"/>
                </a:lnTo>
                <a:lnTo>
                  <a:pt x="2593530" y="77381"/>
                </a:lnTo>
                <a:lnTo>
                  <a:pt x="2549880" y="86779"/>
                </a:lnTo>
                <a:lnTo>
                  <a:pt x="2524658" y="130263"/>
                </a:lnTo>
                <a:lnTo>
                  <a:pt x="2523617" y="217030"/>
                </a:lnTo>
                <a:lnTo>
                  <a:pt x="2524760" y="233997"/>
                </a:lnTo>
                <a:lnTo>
                  <a:pt x="2541994" y="270217"/>
                </a:lnTo>
                <a:lnTo>
                  <a:pt x="2580043" y="285889"/>
                </a:lnTo>
                <a:lnTo>
                  <a:pt x="2597429" y="286943"/>
                </a:lnTo>
                <a:lnTo>
                  <a:pt x="2663152" y="286943"/>
                </a:lnTo>
                <a:lnTo>
                  <a:pt x="2663152" y="241871"/>
                </a:lnTo>
                <a:lnTo>
                  <a:pt x="2585999" y="241871"/>
                </a:lnTo>
                <a:lnTo>
                  <a:pt x="2580665" y="240423"/>
                </a:lnTo>
                <a:lnTo>
                  <a:pt x="2574188" y="234632"/>
                </a:lnTo>
                <a:lnTo>
                  <a:pt x="2572575" y="230378"/>
                </a:lnTo>
                <a:lnTo>
                  <a:pt x="2572575" y="203695"/>
                </a:lnTo>
                <a:lnTo>
                  <a:pt x="2675534" y="203695"/>
                </a:lnTo>
                <a:lnTo>
                  <a:pt x="2675534" y="158623"/>
                </a:lnTo>
                <a:lnTo>
                  <a:pt x="2675534" y="145402"/>
                </a:lnTo>
                <a:close/>
              </a:path>
              <a:path w="4133850" h="353060">
                <a:moveTo>
                  <a:pt x="2894139" y="241871"/>
                </a:moveTo>
                <a:lnTo>
                  <a:pt x="2831744" y="241871"/>
                </a:lnTo>
                <a:lnTo>
                  <a:pt x="2830131" y="241719"/>
                </a:lnTo>
                <a:lnTo>
                  <a:pt x="2829750" y="241401"/>
                </a:lnTo>
                <a:lnTo>
                  <a:pt x="2829369" y="241020"/>
                </a:lnTo>
                <a:lnTo>
                  <a:pt x="2829217" y="240169"/>
                </a:lnTo>
                <a:lnTo>
                  <a:pt x="2829179" y="0"/>
                </a:lnTo>
                <a:lnTo>
                  <a:pt x="2723350" y="0"/>
                </a:lnTo>
                <a:lnTo>
                  <a:pt x="2723350" y="45059"/>
                </a:lnTo>
                <a:lnTo>
                  <a:pt x="2780220" y="45059"/>
                </a:lnTo>
                <a:lnTo>
                  <a:pt x="2780334" y="241871"/>
                </a:lnTo>
                <a:lnTo>
                  <a:pt x="2798902" y="280454"/>
                </a:lnTo>
                <a:lnTo>
                  <a:pt x="2821076" y="286943"/>
                </a:lnTo>
                <a:lnTo>
                  <a:pt x="2894139" y="286943"/>
                </a:lnTo>
                <a:lnTo>
                  <a:pt x="2894139" y="241871"/>
                </a:lnTo>
                <a:close/>
              </a:path>
              <a:path w="4133850" h="353060">
                <a:moveTo>
                  <a:pt x="3097682" y="147294"/>
                </a:moveTo>
                <a:lnTo>
                  <a:pt x="3087281" y="104038"/>
                </a:lnTo>
                <a:lnTo>
                  <a:pt x="3056115" y="81635"/>
                </a:lnTo>
                <a:lnTo>
                  <a:pt x="3048724" y="80073"/>
                </a:lnTo>
                <a:lnTo>
                  <a:pt x="3048724" y="133934"/>
                </a:lnTo>
                <a:lnTo>
                  <a:pt x="3048724" y="230378"/>
                </a:lnTo>
                <a:lnTo>
                  <a:pt x="3047111" y="234632"/>
                </a:lnTo>
                <a:lnTo>
                  <a:pt x="3040634" y="240423"/>
                </a:lnTo>
                <a:lnTo>
                  <a:pt x="3035300" y="241871"/>
                </a:lnTo>
                <a:lnTo>
                  <a:pt x="2999676" y="241871"/>
                </a:lnTo>
                <a:lnTo>
                  <a:pt x="2994342" y="240423"/>
                </a:lnTo>
                <a:lnTo>
                  <a:pt x="2991002" y="237528"/>
                </a:lnTo>
                <a:lnTo>
                  <a:pt x="2987865" y="234632"/>
                </a:lnTo>
                <a:lnTo>
                  <a:pt x="2986240" y="230378"/>
                </a:lnTo>
                <a:lnTo>
                  <a:pt x="2986240" y="133934"/>
                </a:lnTo>
                <a:lnTo>
                  <a:pt x="2987865" y="129692"/>
                </a:lnTo>
                <a:lnTo>
                  <a:pt x="2991002" y="126796"/>
                </a:lnTo>
                <a:lnTo>
                  <a:pt x="2994342" y="123888"/>
                </a:lnTo>
                <a:lnTo>
                  <a:pt x="2999676" y="122440"/>
                </a:lnTo>
                <a:lnTo>
                  <a:pt x="3035300" y="122440"/>
                </a:lnTo>
                <a:lnTo>
                  <a:pt x="3040634" y="123888"/>
                </a:lnTo>
                <a:lnTo>
                  <a:pt x="3047111" y="129692"/>
                </a:lnTo>
                <a:lnTo>
                  <a:pt x="3048724" y="133934"/>
                </a:lnTo>
                <a:lnTo>
                  <a:pt x="3048724" y="80073"/>
                </a:lnTo>
                <a:lnTo>
                  <a:pt x="3041142" y="78447"/>
                </a:lnTo>
                <a:lnTo>
                  <a:pt x="3023870" y="77381"/>
                </a:lnTo>
                <a:lnTo>
                  <a:pt x="3011106" y="77381"/>
                </a:lnTo>
                <a:lnTo>
                  <a:pt x="2966174" y="86944"/>
                </a:lnTo>
                <a:lnTo>
                  <a:pt x="2938449" y="130492"/>
                </a:lnTo>
                <a:lnTo>
                  <a:pt x="2937281" y="147294"/>
                </a:lnTo>
                <a:lnTo>
                  <a:pt x="2937281" y="217030"/>
                </a:lnTo>
                <a:lnTo>
                  <a:pt x="2947695" y="260337"/>
                </a:lnTo>
                <a:lnTo>
                  <a:pt x="2978861" y="282714"/>
                </a:lnTo>
                <a:lnTo>
                  <a:pt x="3011106" y="286943"/>
                </a:lnTo>
                <a:lnTo>
                  <a:pt x="3023870" y="286943"/>
                </a:lnTo>
                <a:lnTo>
                  <a:pt x="3068790" y="277418"/>
                </a:lnTo>
                <a:lnTo>
                  <a:pt x="3094596" y="241871"/>
                </a:lnTo>
                <a:lnTo>
                  <a:pt x="3096526" y="233832"/>
                </a:lnTo>
                <a:lnTo>
                  <a:pt x="3097682" y="217030"/>
                </a:lnTo>
                <a:lnTo>
                  <a:pt x="3097682" y="147294"/>
                </a:lnTo>
                <a:close/>
              </a:path>
              <a:path w="4133850" h="353060">
                <a:moveTo>
                  <a:pt x="3305429" y="147294"/>
                </a:moveTo>
                <a:lnTo>
                  <a:pt x="3295142" y="103784"/>
                </a:lnTo>
                <a:lnTo>
                  <a:pt x="3273374" y="85407"/>
                </a:lnTo>
                <a:lnTo>
                  <a:pt x="3264128" y="81584"/>
                </a:lnTo>
                <a:lnTo>
                  <a:pt x="3256470" y="79997"/>
                </a:lnTo>
                <a:lnTo>
                  <a:pt x="3256470" y="133934"/>
                </a:lnTo>
                <a:lnTo>
                  <a:pt x="3256470" y="230378"/>
                </a:lnTo>
                <a:lnTo>
                  <a:pt x="3254845" y="234632"/>
                </a:lnTo>
                <a:lnTo>
                  <a:pt x="3248368" y="240423"/>
                </a:lnTo>
                <a:lnTo>
                  <a:pt x="3243034" y="241871"/>
                </a:lnTo>
                <a:lnTo>
                  <a:pt x="3196742" y="241871"/>
                </a:lnTo>
                <a:lnTo>
                  <a:pt x="3196742" y="132651"/>
                </a:lnTo>
                <a:lnTo>
                  <a:pt x="3198076" y="129692"/>
                </a:lnTo>
                <a:lnTo>
                  <a:pt x="3203410" y="123888"/>
                </a:lnTo>
                <a:lnTo>
                  <a:pt x="3207791" y="122440"/>
                </a:lnTo>
                <a:lnTo>
                  <a:pt x="3243034" y="122440"/>
                </a:lnTo>
                <a:lnTo>
                  <a:pt x="3248368" y="123888"/>
                </a:lnTo>
                <a:lnTo>
                  <a:pt x="3254845" y="129692"/>
                </a:lnTo>
                <a:lnTo>
                  <a:pt x="3256470" y="133934"/>
                </a:lnTo>
                <a:lnTo>
                  <a:pt x="3256470" y="79997"/>
                </a:lnTo>
                <a:lnTo>
                  <a:pt x="3249053" y="78435"/>
                </a:lnTo>
                <a:lnTo>
                  <a:pt x="3231604" y="77381"/>
                </a:lnTo>
                <a:lnTo>
                  <a:pt x="3217799" y="77381"/>
                </a:lnTo>
                <a:lnTo>
                  <a:pt x="3207994" y="77876"/>
                </a:lnTo>
                <a:lnTo>
                  <a:pt x="3200311" y="79387"/>
                </a:lnTo>
                <a:lnTo>
                  <a:pt x="3194748" y="81902"/>
                </a:lnTo>
                <a:lnTo>
                  <a:pt x="3191319" y="85407"/>
                </a:lnTo>
                <a:lnTo>
                  <a:pt x="3194837" y="77381"/>
                </a:lnTo>
                <a:lnTo>
                  <a:pt x="3147784" y="77381"/>
                </a:lnTo>
                <a:lnTo>
                  <a:pt x="3147784" y="352704"/>
                </a:lnTo>
                <a:lnTo>
                  <a:pt x="3196742" y="352704"/>
                </a:lnTo>
                <a:lnTo>
                  <a:pt x="3196742" y="286943"/>
                </a:lnTo>
                <a:lnTo>
                  <a:pt x="3231604" y="286943"/>
                </a:lnTo>
                <a:lnTo>
                  <a:pt x="3276574" y="277418"/>
                </a:lnTo>
                <a:lnTo>
                  <a:pt x="3302330" y="241871"/>
                </a:lnTo>
                <a:lnTo>
                  <a:pt x="3304273" y="233832"/>
                </a:lnTo>
                <a:lnTo>
                  <a:pt x="3305429" y="217030"/>
                </a:lnTo>
                <a:lnTo>
                  <a:pt x="3305429" y="147294"/>
                </a:lnTo>
                <a:close/>
              </a:path>
              <a:path w="4133850" h="353060">
                <a:moveTo>
                  <a:pt x="3531451" y="140017"/>
                </a:moveTo>
                <a:lnTo>
                  <a:pt x="3523907" y="100228"/>
                </a:lnTo>
                <a:lnTo>
                  <a:pt x="3490074" y="78282"/>
                </a:lnTo>
                <a:lnTo>
                  <a:pt x="3477349" y="77381"/>
                </a:lnTo>
                <a:lnTo>
                  <a:pt x="3475063" y="77381"/>
                </a:lnTo>
                <a:lnTo>
                  <a:pt x="3463760" y="78028"/>
                </a:lnTo>
                <a:lnTo>
                  <a:pt x="3454450" y="79971"/>
                </a:lnTo>
                <a:lnTo>
                  <a:pt x="3447123" y="83223"/>
                </a:lnTo>
                <a:lnTo>
                  <a:pt x="3441827" y="87769"/>
                </a:lnTo>
                <a:lnTo>
                  <a:pt x="3439122" y="85407"/>
                </a:lnTo>
                <a:lnTo>
                  <a:pt x="3436607" y="83223"/>
                </a:lnTo>
                <a:lnTo>
                  <a:pt x="3428403" y="79971"/>
                </a:lnTo>
                <a:lnTo>
                  <a:pt x="3417214" y="78028"/>
                </a:lnTo>
                <a:lnTo>
                  <a:pt x="3403054" y="77381"/>
                </a:lnTo>
                <a:lnTo>
                  <a:pt x="3389439" y="77381"/>
                </a:lnTo>
                <a:lnTo>
                  <a:pt x="3383597" y="79717"/>
                </a:lnTo>
                <a:lnTo>
                  <a:pt x="3384766" y="77381"/>
                </a:lnTo>
                <a:lnTo>
                  <a:pt x="3339719" y="77381"/>
                </a:lnTo>
                <a:lnTo>
                  <a:pt x="3339719" y="286943"/>
                </a:lnTo>
                <a:lnTo>
                  <a:pt x="3386772" y="286943"/>
                </a:lnTo>
                <a:lnTo>
                  <a:pt x="3386848" y="131991"/>
                </a:lnTo>
                <a:lnTo>
                  <a:pt x="3386963" y="129565"/>
                </a:lnTo>
                <a:lnTo>
                  <a:pt x="3387915" y="126199"/>
                </a:lnTo>
                <a:lnTo>
                  <a:pt x="3389820" y="123482"/>
                </a:lnTo>
                <a:lnTo>
                  <a:pt x="3391624" y="120713"/>
                </a:lnTo>
                <a:lnTo>
                  <a:pt x="3395053" y="119329"/>
                </a:lnTo>
                <a:lnTo>
                  <a:pt x="3406102" y="119329"/>
                </a:lnTo>
                <a:lnTo>
                  <a:pt x="3408680" y="120396"/>
                </a:lnTo>
                <a:lnTo>
                  <a:pt x="3410013" y="122542"/>
                </a:lnTo>
                <a:lnTo>
                  <a:pt x="3411156" y="124320"/>
                </a:lnTo>
                <a:lnTo>
                  <a:pt x="3411359" y="124675"/>
                </a:lnTo>
                <a:lnTo>
                  <a:pt x="3412007" y="129565"/>
                </a:lnTo>
                <a:lnTo>
                  <a:pt x="3412109" y="286943"/>
                </a:lnTo>
                <a:lnTo>
                  <a:pt x="3459162" y="286943"/>
                </a:lnTo>
                <a:lnTo>
                  <a:pt x="3459162" y="137096"/>
                </a:lnTo>
                <a:lnTo>
                  <a:pt x="3459353" y="131991"/>
                </a:lnTo>
                <a:lnTo>
                  <a:pt x="3460394" y="127762"/>
                </a:lnTo>
                <a:lnTo>
                  <a:pt x="3462070" y="124675"/>
                </a:lnTo>
                <a:lnTo>
                  <a:pt x="3464115" y="121018"/>
                </a:lnTo>
                <a:lnTo>
                  <a:pt x="3467354" y="119329"/>
                </a:lnTo>
                <a:lnTo>
                  <a:pt x="3478784" y="119329"/>
                </a:lnTo>
                <a:lnTo>
                  <a:pt x="3481641" y="120396"/>
                </a:lnTo>
                <a:lnTo>
                  <a:pt x="3483927" y="124675"/>
                </a:lnTo>
                <a:lnTo>
                  <a:pt x="3484334" y="129565"/>
                </a:lnTo>
                <a:lnTo>
                  <a:pt x="3484397" y="286943"/>
                </a:lnTo>
                <a:lnTo>
                  <a:pt x="3531451" y="286943"/>
                </a:lnTo>
                <a:lnTo>
                  <a:pt x="3531451" y="140017"/>
                </a:lnTo>
                <a:close/>
              </a:path>
              <a:path w="4133850" h="353060">
                <a:moveTo>
                  <a:pt x="3720338" y="145402"/>
                </a:moveTo>
                <a:lnTo>
                  <a:pt x="3719296" y="130073"/>
                </a:lnTo>
                <a:lnTo>
                  <a:pt x="3717544" y="122440"/>
                </a:lnTo>
                <a:lnTo>
                  <a:pt x="3716210" y="116586"/>
                </a:lnTo>
                <a:lnTo>
                  <a:pt x="3683863" y="81813"/>
                </a:lnTo>
                <a:lnTo>
                  <a:pt x="3672141" y="78765"/>
                </a:lnTo>
                <a:lnTo>
                  <a:pt x="3672141" y="133121"/>
                </a:lnTo>
                <a:lnTo>
                  <a:pt x="3672141" y="158623"/>
                </a:lnTo>
                <a:lnTo>
                  <a:pt x="3617366" y="158623"/>
                </a:lnTo>
                <a:lnTo>
                  <a:pt x="3617417" y="133121"/>
                </a:lnTo>
                <a:lnTo>
                  <a:pt x="3618509" y="128905"/>
                </a:lnTo>
                <a:lnTo>
                  <a:pt x="3620706" y="126314"/>
                </a:lnTo>
                <a:lnTo>
                  <a:pt x="3622992" y="123736"/>
                </a:lnTo>
                <a:lnTo>
                  <a:pt x="3627564" y="122440"/>
                </a:lnTo>
                <a:lnTo>
                  <a:pt x="3661372" y="122440"/>
                </a:lnTo>
                <a:lnTo>
                  <a:pt x="3665093" y="123863"/>
                </a:lnTo>
                <a:lnTo>
                  <a:pt x="3667849" y="126695"/>
                </a:lnTo>
                <a:lnTo>
                  <a:pt x="3670706" y="129476"/>
                </a:lnTo>
                <a:lnTo>
                  <a:pt x="3672141" y="133121"/>
                </a:lnTo>
                <a:lnTo>
                  <a:pt x="3672141" y="78765"/>
                </a:lnTo>
                <a:lnTo>
                  <a:pt x="3671112" y="78486"/>
                </a:lnTo>
                <a:lnTo>
                  <a:pt x="3656520" y="77381"/>
                </a:lnTo>
                <a:lnTo>
                  <a:pt x="3638321" y="77381"/>
                </a:lnTo>
                <a:lnTo>
                  <a:pt x="3594633" y="86779"/>
                </a:lnTo>
                <a:lnTo>
                  <a:pt x="3569449" y="130263"/>
                </a:lnTo>
                <a:lnTo>
                  <a:pt x="3568408" y="217030"/>
                </a:lnTo>
                <a:lnTo>
                  <a:pt x="3569551" y="233997"/>
                </a:lnTo>
                <a:lnTo>
                  <a:pt x="3586696" y="270217"/>
                </a:lnTo>
                <a:lnTo>
                  <a:pt x="3624834" y="285889"/>
                </a:lnTo>
                <a:lnTo>
                  <a:pt x="3642233" y="286943"/>
                </a:lnTo>
                <a:lnTo>
                  <a:pt x="3707955" y="286943"/>
                </a:lnTo>
                <a:lnTo>
                  <a:pt x="3707955" y="241871"/>
                </a:lnTo>
                <a:lnTo>
                  <a:pt x="3630803" y="241871"/>
                </a:lnTo>
                <a:lnTo>
                  <a:pt x="3625469" y="240423"/>
                </a:lnTo>
                <a:lnTo>
                  <a:pt x="3622129" y="237528"/>
                </a:lnTo>
                <a:lnTo>
                  <a:pt x="3618992" y="234632"/>
                </a:lnTo>
                <a:lnTo>
                  <a:pt x="3617366" y="230378"/>
                </a:lnTo>
                <a:lnTo>
                  <a:pt x="3617366" y="203695"/>
                </a:lnTo>
                <a:lnTo>
                  <a:pt x="3720338" y="203695"/>
                </a:lnTo>
                <a:lnTo>
                  <a:pt x="3720338" y="158623"/>
                </a:lnTo>
                <a:lnTo>
                  <a:pt x="3720338" y="145402"/>
                </a:lnTo>
                <a:close/>
              </a:path>
              <a:path w="4133850" h="353060">
                <a:moveTo>
                  <a:pt x="3932263" y="147294"/>
                </a:moveTo>
                <a:lnTo>
                  <a:pt x="3922382" y="104063"/>
                </a:lnTo>
                <a:lnTo>
                  <a:pt x="3878592" y="78447"/>
                </a:lnTo>
                <a:lnTo>
                  <a:pt x="3862349" y="77381"/>
                </a:lnTo>
                <a:lnTo>
                  <a:pt x="3844633" y="77381"/>
                </a:lnTo>
                <a:lnTo>
                  <a:pt x="3834828" y="77876"/>
                </a:lnTo>
                <a:lnTo>
                  <a:pt x="3827145" y="79387"/>
                </a:lnTo>
                <a:lnTo>
                  <a:pt x="3821582" y="81902"/>
                </a:lnTo>
                <a:lnTo>
                  <a:pt x="3818153" y="85407"/>
                </a:lnTo>
                <a:lnTo>
                  <a:pt x="3821684" y="77381"/>
                </a:lnTo>
                <a:lnTo>
                  <a:pt x="3774630" y="77381"/>
                </a:lnTo>
                <a:lnTo>
                  <a:pt x="3774630" y="286943"/>
                </a:lnTo>
                <a:lnTo>
                  <a:pt x="3823678" y="286943"/>
                </a:lnTo>
                <a:lnTo>
                  <a:pt x="3823678" y="132651"/>
                </a:lnTo>
                <a:lnTo>
                  <a:pt x="3825011" y="129692"/>
                </a:lnTo>
                <a:lnTo>
                  <a:pt x="3827513" y="126885"/>
                </a:lnTo>
                <a:lnTo>
                  <a:pt x="3830256" y="123888"/>
                </a:lnTo>
                <a:lnTo>
                  <a:pt x="3834638" y="122440"/>
                </a:lnTo>
                <a:lnTo>
                  <a:pt x="3871785" y="122440"/>
                </a:lnTo>
                <a:lnTo>
                  <a:pt x="3876065" y="123926"/>
                </a:lnTo>
                <a:lnTo>
                  <a:pt x="3878846" y="126796"/>
                </a:lnTo>
                <a:lnTo>
                  <a:pt x="3881882" y="129844"/>
                </a:lnTo>
                <a:lnTo>
                  <a:pt x="3883406" y="134061"/>
                </a:lnTo>
                <a:lnTo>
                  <a:pt x="3883406" y="286943"/>
                </a:lnTo>
                <a:lnTo>
                  <a:pt x="3932263" y="286943"/>
                </a:lnTo>
                <a:lnTo>
                  <a:pt x="3932263" y="147294"/>
                </a:lnTo>
                <a:close/>
              </a:path>
              <a:path w="4133850" h="353060">
                <a:moveTo>
                  <a:pt x="4133621" y="77381"/>
                </a:moveTo>
                <a:lnTo>
                  <a:pt x="4077144" y="77381"/>
                </a:lnTo>
                <a:lnTo>
                  <a:pt x="4077144" y="30886"/>
                </a:lnTo>
                <a:lnTo>
                  <a:pt x="4028084" y="30886"/>
                </a:lnTo>
                <a:lnTo>
                  <a:pt x="4028084" y="77381"/>
                </a:lnTo>
                <a:lnTo>
                  <a:pt x="3991318" y="77381"/>
                </a:lnTo>
                <a:lnTo>
                  <a:pt x="3991318" y="122440"/>
                </a:lnTo>
                <a:lnTo>
                  <a:pt x="4028084" y="122440"/>
                </a:lnTo>
                <a:lnTo>
                  <a:pt x="4028084" y="232422"/>
                </a:lnTo>
                <a:lnTo>
                  <a:pt x="4028871" y="243801"/>
                </a:lnTo>
                <a:lnTo>
                  <a:pt x="4047642" y="278333"/>
                </a:lnTo>
                <a:lnTo>
                  <a:pt x="4076763" y="286943"/>
                </a:lnTo>
                <a:lnTo>
                  <a:pt x="4133621" y="286943"/>
                </a:lnTo>
                <a:lnTo>
                  <a:pt x="4133621" y="241871"/>
                </a:lnTo>
                <a:lnTo>
                  <a:pt x="4082478" y="241871"/>
                </a:lnTo>
                <a:lnTo>
                  <a:pt x="4079811" y="241427"/>
                </a:lnTo>
                <a:lnTo>
                  <a:pt x="4077614" y="239598"/>
                </a:lnTo>
                <a:lnTo>
                  <a:pt x="4077144" y="237553"/>
                </a:lnTo>
                <a:lnTo>
                  <a:pt x="4077144" y="122440"/>
                </a:lnTo>
                <a:lnTo>
                  <a:pt x="4133621" y="122440"/>
                </a:lnTo>
                <a:lnTo>
                  <a:pt x="4133621" y="773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3154042" y="4675310"/>
            <a:ext cx="234950" cy="490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50" spc="-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3050">
              <a:latin typeface="Consolas"/>
              <a:cs typeface="Consola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751039" y="5245271"/>
            <a:ext cx="2032000" cy="353060"/>
          </a:xfrm>
          <a:custGeom>
            <a:avLst/>
            <a:gdLst/>
            <a:ahLst/>
            <a:cxnLst/>
            <a:rect l="l" t="t" r="r" b="b"/>
            <a:pathLst>
              <a:path w="2032000" h="353060">
                <a:moveTo>
                  <a:pt x="89659" y="286940"/>
                </a:moveTo>
                <a:lnTo>
                  <a:pt x="73791" y="286940"/>
                </a:lnTo>
                <a:lnTo>
                  <a:pt x="56400" y="285895"/>
                </a:lnTo>
                <a:lnTo>
                  <a:pt x="18329" y="270214"/>
                </a:lnTo>
                <a:lnTo>
                  <a:pt x="1145" y="233991"/>
                </a:lnTo>
                <a:lnTo>
                  <a:pt x="0" y="217027"/>
                </a:lnTo>
                <a:lnTo>
                  <a:pt x="0" y="147294"/>
                </a:lnTo>
                <a:lnTo>
                  <a:pt x="10416" y="104034"/>
                </a:lnTo>
                <a:lnTo>
                  <a:pt x="41596" y="81631"/>
                </a:lnTo>
                <a:lnTo>
                  <a:pt x="73791" y="77381"/>
                </a:lnTo>
                <a:lnTo>
                  <a:pt x="110729" y="77381"/>
                </a:lnTo>
                <a:lnTo>
                  <a:pt x="110729" y="0"/>
                </a:lnTo>
                <a:lnTo>
                  <a:pt x="159678" y="0"/>
                </a:lnTo>
                <a:lnTo>
                  <a:pt x="159678" y="122443"/>
                </a:lnTo>
                <a:lnTo>
                  <a:pt x="62421" y="122443"/>
                </a:lnTo>
                <a:lnTo>
                  <a:pt x="57035" y="123891"/>
                </a:lnTo>
                <a:lnTo>
                  <a:pt x="53761" y="126796"/>
                </a:lnTo>
                <a:lnTo>
                  <a:pt x="50548" y="129692"/>
                </a:lnTo>
                <a:lnTo>
                  <a:pt x="48942" y="133940"/>
                </a:lnTo>
                <a:lnTo>
                  <a:pt x="48942" y="230381"/>
                </a:lnTo>
                <a:lnTo>
                  <a:pt x="50548" y="234629"/>
                </a:lnTo>
                <a:lnTo>
                  <a:pt x="53761" y="237524"/>
                </a:lnTo>
                <a:lnTo>
                  <a:pt x="57035" y="240420"/>
                </a:lnTo>
                <a:lnTo>
                  <a:pt x="62421" y="241868"/>
                </a:lnTo>
                <a:lnTo>
                  <a:pt x="159678" y="241868"/>
                </a:lnTo>
                <a:lnTo>
                  <a:pt x="159678" y="278911"/>
                </a:lnTo>
                <a:lnTo>
                  <a:pt x="116024" y="278911"/>
                </a:lnTo>
                <a:lnTo>
                  <a:pt x="112287" y="282423"/>
                </a:lnTo>
                <a:lnTo>
                  <a:pt x="106646" y="284933"/>
                </a:lnTo>
                <a:lnTo>
                  <a:pt x="99103" y="286438"/>
                </a:lnTo>
                <a:lnTo>
                  <a:pt x="89659" y="286940"/>
                </a:lnTo>
                <a:close/>
              </a:path>
              <a:path w="2032000" h="353060">
                <a:moveTo>
                  <a:pt x="159678" y="241868"/>
                </a:moveTo>
                <a:lnTo>
                  <a:pt x="99708" y="241868"/>
                </a:lnTo>
                <a:lnTo>
                  <a:pt x="104118" y="240420"/>
                </a:lnTo>
                <a:lnTo>
                  <a:pt x="109414" y="234629"/>
                </a:lnTo>
                <a:lnTo>
                  <a:pt x="110729" y="231667"/>
                </a:lnTo>
                <a:lnTo>
                  <a:pt x="110729" y="122443"/>
                </a:lnTo>
                <a:lnTo>
                  <a:pt x="159678" y="122443"/>
                </a:lnTo>
                <a:lnTo>
                  <a:pt x="159678" y="241868"/>
                </a:lnTo>
                <a:close/>
              </a:path>
              <a:path w="2032000" h="353060">
                <a:moveTo>
                  <a:pt x="159678" y="286940"/>
                </a:moveTo>
                <a:lnTo>
                  <a:pt x="112624" y="286940"/>
                </a:lnTo>
                <a:lnTo>
                  <a:pt x="116024" y="278911"/>
                </a:lnTo>
                <a:lnTo>
                  <a:pt x="159678" y="278911"/>
                </a:lnTo>
                <a:lnTo>
                  <a:pt x="159678" y="286940"/>
                </a:lnTo>
                <a:close/>
              </a:path>
              <a:path w="2032000" h="353060">
                <a:moveTo>
                  <a:pt x="352378" y="286940"/>
                </a:moveTo>
                <a:lnTo>
                  <a:pt x="286617" y="286940"/>
                </a:lnTo>
                <a:lnTo>
                  <a:pt x="269226" y="285895"/>
                </a:lnTo>
                <a:lnTo>
                  <a:pt x="231163" y="270214"/>
                </a:lnTo>
                <a:lnTo>
                  <a:pt x="213973" y="233991"/>
                </a:lnTo>
                <a:lnTo>
                  <a:pt x="212827" y="217027"/>
                </a:lnTo>
                <a:lnTo>
                  <a:pt x="212942" y="145408"/>
                </a:lnTo>
                <a:lnTo>
                  <a:pt x="222182" y="103659"/>
                </a:lnTo>
                <a:lnTo>
                  <a:pt x="265703" y="78425"/>
                </a:lnTo>
                <a:lnTo>
                  <a:pt x="282750" y="77381"/>
                </a:lnTo>
                <a:lnTo>
                  <a:pt x="300981" y="77381"/>
                </a:lnTo>
                <a:lnTo>
                  <a:pt x="339232" y="87370"/>
                </a:lnTo>
                <a:lnTo>
                  <a:pt x="361986" y="122443"/>
                </a:lnTo>
                <a:lnTo>
                  <a:pt x="272006" y="122443"/>
                </a:lnTo>
                <a:lnTo>
                  <a:pt x="267443" y="123739"/>
                </a:lnTo>
                <a:lnTo>
                  <a:pt x="262900" y="128901"/>
                </a:lnTo>
                <a:lnTo>
                  <a:pt x="261815" y="133121"/>
                </a:lnTo>
                <a:lnTo>
                  <a:pt x="261767" y="158629"/>
                </a:lnTo>
                <a:lnTo>
                  <a:pt x="364760" y="158629"/>
                </a:lnTo>
                <a:lnTo>
                  <a:pt x="364760" y="203701"/>
                </a:lnTo>
                <a:lnTo>
                  <a:pt x="261767" y="203701"/>
                </a:lnTo>
                <a:lnTo>
                  <a:pt x="261767" y="230381"/>
                </a:lnTo>
                <a:lnTo>
                  <a:pt x="263376" y="234629"/>
                </a:lnTo>
                <a:lnTo>
                  <a:pt x="266586" y="237524"/>
                </a:lnTo>
                <a:lnTo>
                  <a:pt x="269863" y="240420"/>
                </a:lnTo>
                <a:lnTo>
                  <a:pt x="275254" y="241868"/>
                </a:lnTo>
                <a:lnTo>
                  <a:pt x="352378" y="241868"/>
                </a:lnTo>
                <a:lnTo>
                  <a:pt x="352378" y="286940"/>
                </a:lnTo>
                <a:close/>
              </a:path>
              <a:path w="2032000" h="353060">
                <a:moveTo>
                  <a:pt x="364760" y="158629"/>
                </a:moveTo>
                <a:lnTo>
                  <a:pt x="316573" y="158629"/>
                </a:lnTo>
                <a:lnTo>
                  <a:pt x="316573" y="133121"/>
                </a:lnTo>
                <a:lnTo>
                  <a:pt x="315154" y="129473"/>
                </a:lnTo>
                <a:lnTo>
                  <a:pt x="312316" y="126701"/>
                </a:lnTo>
                <a:lnTo>
                  <a:pt x="309487" y="123863"/>
                </a:lnTo>
                <a:lnTo>
                  <a:pt x="305829" y="122443"/>
                </a:lnTo>
                <a:lnTo>
                  <a:pt x="361986" y="122443"/>
                </a:lnTo>
                <a:lnTo>
                  <a:pt x="363732" y="130078"/>
                </a:lnTo>
                <a:lnTo>
                  <a:pt x="364760" y="145408"/>
                </a:lnTo>
                <a:lnTo>
                  <a:pt x="364760" y="158629"/>
                </a:lnTo>
                <a:close/>
              </a:path>
              <a:path w="2032000" h="353060">
                <a:moveTo>
                  <a:pt x="468078" y="352701"/>
                </a:moveTo>
                <a:lnTo>
                  <a:pt x="419043" y="352701"/>
                </a:lnTo>
                <a:lnTo>
                  <a:pt x="419043" y="77381"/>
                </a:lnTo>
                <a:lnTo>
                  <a:pt x="466097" y="77381"/>
                </a:lnTo>
                <a:lnTo>
                  <a:pt x="462601" y="85410"/>
                </a:lnTo>
                <a:lnTo>
                  <a:pt x="544660" y="85410"/>
                </a:lnTo>
                <a:lnTo>
                  <a:pt x="572154" y="115832"/>
                </a:lnTo>
                <a:lnTo>
                  <a:pt x="573722" y="122443"/>
                </a:lnTo>
                <a:lnTo>
                  <a:pt x="479070" y="122443"/>
                </a:lnTo>
                <a:lnTo>
                  <a:pt x="474698" y="123891"/>
                </a:lnTo>
                <a:lnTo>
                  <a:pt x="469402" y="129692"/>
                </a:lnTo>
                <a:lnTo>
                  <a:pt x="468078" y="132654"/>
                </a:lnTo>
                <a:lnTo>
                  <a:pt x="468078" y="241868"/>
                </a:lnTo>
                <a:lnTo>
                  <a:pt x="573647" y="241868"/>
                </a:lnTo>
                <a:lnTo>
                  <a:pt x="572105" y="248272"/>
                </a:lnTo>
                <a:lnTo>
                  <a:pt x="535188" y="282711"/>
                </a:lnTo>
                <a:lnTo>
                  <a:pt x="502940" y="286940"/>
                </a:lnTo>
                <a:lnTo>
                  <a:pt x="468078" y="286940"/>
                </a:lnTo>
                <a:lnTo>
                  <a:pt x="468078" y="352701"/>
                </a:lnTo>
                <a:close/>
              </a:path>
              <a:path w="2032000" h="353060">
                <a:moveTo>
                  <a:pt x="544660" y="85410"/>
                </a:moveTo>
                <a:lnTo>
                  <a:pt x="462601" y="85410"/>
                </a:lnTo>
                <a:lnTo>
                  <a:pt x="466027" y="81897"/>
                </a:lnTo>
                <a:lnTo>
                  <a:pt x="471576" y="79388"/>
                </a:lnTo>
                <a:lnTo>
                  <a:pt x="479251" y="77882"/>
                </a:lnTo>
                <a:lnTo>
                  <a:pt x="489052" y="77381"/>
                </a:lnTo>
                <a:lnTo>
                  <a:pt x="502940" y="77381"/>
                </a:lnTo>
                <a:lnTo>
                  <a:pt x="520368" y="78431"/>
                </a:lnTo>
                <a:lnTo>
                  <a:pt x="535422" y="81582"/>
                </a:lnTo>
                <a:lnTo>
                  <a:pt x="544660" y="85410"/>
                </a:lnTo>
                <a:close/>
              </a:path>
              <a:path w="2032000" h="353060">
                <a:moveTo>
                  <a:pt x="573647" y="241868"/>
                </a:moveTo>
                <a:lnTo>
                  <a:pt x="514312" y="241868"/>
                </a:lnTo>
                <a:lnTo>
                  <a:pt x="519665" y="240420"/>
                </a:lnTo>
                <a:lnTo>
                  <a:pt x="522875" y="237524"/>
                </a:lnTo>
                <a:lnTo>
                  <a:pt x="526152" y="234629"/>
                </a:lnTo>
                <a:lnTo>
                  <a:pt x="527790" y="230381"/>
                </a:lnTo>
                <a:lnTo>
                  <a:pt x="527790" y="133940"/>
                </a:lnTo>
                <a:lnTo>
                  <a:pt x="526152" y="129692"/>
                </a:lnTo>
                <a:lnTo>
                  <a:pt x="522875" y="126796"/>
                </a:lnTo>
                <a:lnTo>
                  <a:pt x="519665" y="123891"/>
                </a:lnTo>
                <a:lnTo>
                  <a:pt x="514312" y="122443"/>
                </a:lnTo>
                <a:lnTo>
                  <a:pt x="573722" y="122443"/>
                </a:lnTo>
                <a:lnTo>
                  <a:pt x="575593" y="130335"/>
                </a:lnTo>
                <a:lnTo>
                  <a:pt x="576739" y="147294"/>
                </a:lnTo>
                <a:lnTo>
                  <a:pt x="576739" y="217027"/>
                </a:lnTo>
                <a:lnTo>
                  <a:pt x="575580" y="233836"/>
                </a:lnTo>
                <a:lnTo>
                  <a:pt x="573647" y="241868"/>
                </a:lnTo>
                <a:close/>
              </a:path>
              <a:path w="2032000" h="353060">
                <a:moveTo>
                  <a:pt x="792300" y="286940"/>
                </a:moveTo>
                <a:lnTo>
                  <a:pt x="719271" y="286940"/>
                </a:lnTo>
                <a:lnTo>
                  <a:pt x="711352" y="286220"/>
                </a:lnTo>
                <a:lnTo>
                  <a:pt x="681428" y="260790"/>
                </a:lnTo>
                <a:lnTo>
                  <a:pt x="678361" y="45062"/>
                </a:lnTo>
                <a:lnTo>
                  <a:pt x="621478" y="45062"/>
                </a:lnTo>
                <a:lnTo>
                  <a:pt x="621478" y="0"/>
                </a:lnTo>
                <a:lnTo>
                  <a:pt x="727301" y="0"/>
                </a:lnTo>
                <a:lnTo>
                  <a:pt x="727336" y="240172"/>
                </a:lnTo>
                <a:lnTo>
                  <a:pt x="727491" y="241020"/>
                </a:lnTo>
                <a:lnTo>
                  <a:pt x="727863" y="241401"/>
                </a:lnTo>
                <a:lnTo>
                  <a:pt x="728311" y="241715"/>
                </a:lnTo>
                <a:lnTo>
                  <a:pt x="729949" y="241868"/>
                </a:lnTo>
                <a:lnTo>
                  <a:pt x="792300" y="241868"/>
                </a:lnTo>
                <a:lnTo>
                  <a:pt x="792300" y="286940"/>
                </a:lnTo>
                <a:close/>
              </a:path>
              <a:path w="2032000" h="353060">
                <a:moveTo>
                  <a:pt x="921992" y="286940"/>
                </a:moveTo>
                <a:lnTo>
                  <a:pt x="909228" y="286940"/>
                </a:lnTo>
                <a:lnTo>
                  <a:pt x="891994" y="285883"/>
                </a:lnTo>
                <a:lnTo>
                  <a:pt x="853964" y="270024"/>
                </a:lnTo>
                <a:lnTo>
                  <a:pt x="836596" y="233836"/>
                </a:lnTo>
                <a:lnTo>
                  <a:pt x="835438" y="217027"/>
                </a:lnTo>
                <a:lnTo>
                  <a:pt x="835438" y="147294"/>
                </a:lnTo>
                <a:lnTo>
                  <a:pt x="845858" y="104034"/>
                </a:lnTo>
                <a:lnTo>
                  <a:pt x="877039" y="81631"/>
                </a:lnTo>
                <a:lnTo>
                  <a:pt x="909228" y="77381"/>
                </a:lnTo>
                <a:lnTo>
                  <a:pt x="921992" y="77381"/>
                </a:lnTo>
                <a:lnTo>
                  <a:pt x="966948" y="86944"/>
                </a:lnTo>
                <a:lnTo>
                  <a:pt x="992782" y="122443"/>
                </a:lnTo>
                <a:lnTo>
                  <a:pt x="897865" y="122443"/>
                </a:lnTo>
                <a:lnTo>
                  <a:pt x="892474" y="123891"/>
                </a:lnTo>
                <a:lnTo>
                  <a:pt x="885987" y="129692"/>
                </a:lnTo>
                <a:lnTo>
                  <a:pt x="884387" y="133940"/>
                </a:lnTo>
                <a:lnTo>
                  <a:pt x="884387" y="230381"/>
                </a:lnTo>
                <a:lnTo>
                  <a:pt x="885987" y="234629"/>
                </a:lnTo>
                <a:lnTo>
                  <a:pt x="889207" y="237524"/>
                </a:lnTo>
                <a:lnTo>
                  <a:pt x="892474" y="240420"/>
                </a:lnTo>
                <a:lnTo>
                  <a:pt x="897865" y="241868"/>
                </a:lnTo>
                <a:lnTo>
                  <a:pt x="992788" y="241868"/>
                </a:lnTo>
                <a:lnTo>
                  <a:pt x="991247" y="248272"/>
                </a:lnTo>
                <a:lnTo>
                  <a:pt x="954254" y="282711"/>
                </a:lnTo>
                <a:lnTo>
                  <a:pt x="939269" y="285883"/>
                </a:lnTo>
                <a:lnTo>
                  <a:pt x="921992" y="286940"/>
                </a:lnTo>
                <a:close/>
              </a:path>
              <a:path w="2032000" h="353060">
                <a:moveTo>
                  <a:pt x="992788" y="241868"/>
                </a:moveTo>
                <a:lnTo>
                  <a:pt x="933422" y="241868"/>
                </a:lnTo>
                <a:lnTo>
                  <a:pt x="938804" y="240420"/>
                </a:lnTo>
                <a:lnTo>
                  <a:pt x="942023" y="237524"/>
                </a:lnTo>
                <a:lnTo>
                  <a:pt x="945290" y="234629"/>
                </a:lnTo>
                <a:lnTo>
                  <a:pt x="946928" y="230381"/>
                </a:lnTo>
                <a:lnTo>
                  <a:pt x="946928" y="133940"/>
                </a:lnTo>
                <a:lnTo>
                  <a:pt x="945290" y="129692"/>
                </a:lnTo>
                <a:lnTo>
                  <a:pt x="942023" y="126796"/>
                </a:lnTo>
                <a:lnTo>
                  <a:pt x="938804" y="123891"/>
                </a:lnTo>
                <a:lnTo>
                  <a:pt x="933422" y="122443"/>
                </a:lnTo>
                <a:lnTo>
                  <a:pt x="992782" y="122443"/>
                </a:lnTo>
                <a:lnTo>
                  <a:pt x="994720" y="130490"/>
                </a:lnTo>
                <a:lnTo>
                  <a:pt x="995877" y="147294"/>
                </a:lnTo>
                <a:lnTo>
                  <a:pt x="995877" y="217027"/>
                </a:lnTo>
                <a:lnTo>
                  <a:pt x="994720" y="233836"/>
                </a:lnTo>
                <a:lnTo>
                  <a:pt x="992788" y="241868"/>
                </a:lnTo>
                <a:close/>
              </a:path>
              <a:path w="2032000" h="353060">
                <a:moveTo>
                  <a:pt x="1102786" y="286940"/>
                </a:moveTo>
                <a:lnTo>
                  <a:pt x="1033530" y="77381"/>
                </a:lnTo>
                <a:lnTo>
                  <a:pt x="1086251" y="77381"/>
                </a:lnTo>
                <a:lnTo>
                  <a:pt x="1128113" y="217684"/>
                </a:lnTo>
                <a:lnTo>
                  <a:pt x="1175857" y="217684"/>
                </a:lnTo>
                <a:lnTo>
                  <a:pt x="1157029" y="284959"/>
                </a:lnTo>
                <a:lnTo>
                  <a:pt x="1108549" y="284959"/>
                </a:lnTo>
                <a:lnTo>
                  <a:pt x="1102786" y="286940"/>
                </a:lnTo>
                <a:close/>
              </a:path>
              <a:path w="2032000" h="353060">
                <a:moveTo>
                  <a:pt x="1175857" y="217684"/>
                </a:moveTo>
                <a:lnTo>
                  <a:pt x="1128113" y="217684"/>
                </a:lnTo>
                <a:lnTo>
                  <a:pt x="1164575" y="77381"/>
                </a:lnTo>
                <a:lnTo>
                  <a:pt x="1215124" y="77381"/>
                </a:lnTo>
                <a:lnTo>
                  <a:pt x="1175857" y="217684"/>
                </a:lnTo>
                <a:close/>
              </a:path>
              <a:path w="2032000" h="353060">
                <a:moveTo>
                  <a:pt x="1092299" y="352701"/>
                </a:moveTo>
                <a:lnTo>
                  <a:pt x="1065657" y="352701"/>
                </a:lnTo>
                <a:lnTo>
                  <a:pt x="1065657" y="307628"/>
                </a:lnTo>
                <a:lnTo>
                  <a:pt x="1094413" y="307628"/>
                </a:lnTo>
                <a:lnTo>
                  <a:pt x="1097433" y="307000"/>
                </a:lnTo>
                <a:lnTo>
                  <a:pt x="1099005" y="305742"/>
                </a:lnTo>
                <a:lnTo>
                  <a:pt x="1100643" y="304542"/>
                </a:lnTo>
                <a:lnTo>
                  <a:pt x="1102005" y="301990"/>
                </a:lnTo>
                <a:lnTo>
                  <a:pt x="1103072" y="298084"/>
                </a:lnTo>
                <a:lnTo>
                  <a:pt x="1108549" y="284959"/>
                </a:lnTo>
                <a:lnTo>
                  <a:pt x="1157029" y="284959"/>
                </a:lnTo>
                <a:lnTo>
                  <a:pt x="1142357" y="328174"/>
                </a:lnTo>
                <a:lnTo>
                  <a:pt x="1106639" y="351828"/>
                </a:lnTo>
                <a:lnTo>
                  <a:pt x="1099759" y="352483"/>
                </a:lnTo>
                <a:lnTo>
                  <a:pt x="1092299" y="352701"/>
                </a:lnTo>
                <a:close/>
              </a:path>
              <a:path w="2032000" h="353060">
                <a:moveTo>
                  <a:pt x="1284913" y="286940"/>
                </a:moveTo>
                <a:lnTo>
                  <a:pt x="1237860" y="286940"/>
                </a:lnTo>
                <a:lnTo>
                  <a:pt x="1237860" y="77381"/>
                </a:lnTo>
                <a:lnTo>
                  <a:pt x="1282923" y="77381"/>
                </a:lnTo>
                <a:lnTo>
                  <a:pt x="1281759" y="79740"/>
                </a:lnTo>
                <a:lnTo>
                  <a:pt x="1280970" y="80057"/>
                </a:lnTo>
                <a:lnTo>
                  <a:pt x="1278960" y="85410"/>
                </a:lnTo>
                <a:lnTo>
                  <a:pt x="1337285" y="85410"/>
                </a:lnTo>
                <a:lnTo>
                  <a:pt x="1339997" y="87772"/>
                </a:lnTo>
                <a:lnTo>
                  <a:pt x="1411264" y="87772"/>
                </a:lnTo>
                <a:lnTo>
                  <a:pt x="1416149" y="91830"/>
                </a:lnTo>
                <a:lnTo>
                  <a:pt x="1422057" y="100231"/>
                </a:lnTo>
                <a:lnTo>
                  <a:pt x="1426278" y="111062"/>
                </a:lnTo>
                <a:lnTo>
                  <a:pt x="1427857" y="119329"/>
                </a:lnTo>
                <a:lnTo>
                  <a:pt x="1293229" y="119329"/>
                </a:lnTo>
                <a:lnTo>
                  <a:pt x="1289819" y="120710"/>
                </a:lnTo>
                <a:lnTo>
                  <a:pt x="1286104" y="126196"/>
                </a:lnTo>
                <a:lnTo>
                  <a:pt x="1285094" y="129568"/>
                </a:lnTo>
                <a:lnTo>
                  <a:pt x="1284986" y="131987"/>
                </a:lnTo>
                <a:lnTo>
                  <a:pt x="1284913" y="286940"/>
                </a:lnTo>
                <a:close/>
              </a:path>
              <a:path w="2032000" h="353060">
                <a:moveTo>
                  <a:pt x="1337285" y="85410"/>
                </a:moveTo>
                <a:lnTo>
                  <a:pt x="1278960" y="85410"/>
                </a:lnTo>
                <a:lnTo>
                  <a:pt x="1281759" y="79740"/>
                </a:lnTo>
                <a:lnTo>
                  <a:pt x="1287619" y="77381"/>
                </a:lnTo>
                <a:lnTo>
                  <a:pt x="1301258" y="77381"/>
                </a:lnTo>
                <a:lnTo>
                  <a:pt x="1315407" y="78029"/>
                </a:lnTo>
                <a:lnTo>
                  <a:pt x="1326578" y="79976"/>
                </a:lnTo>
                <a:lnTo>
                  <a:pt x="1334774" y="83223"/>
                </a:lnTo>
                <a:lnTo>
                  <a:pt x="1337285" y="85410"/>
                </a:lnTo>
                <a:close/>
              </a:path>
              <a:path w="2032000" h="353060">
                <a:moveTo>
                  <a:pt x="1411264" y="87772"/>
                </a:moveTo>
                <a:lnTo>
                  <a:pt x="1339997" y="87772"/>
                </a:lnTo>
                <a:lnTo>
                  <a:pt x="1345295" y="83223"/>
                </a:lnTo>
                <a:lnTo>
                  <a:pt x="1352604" y="79976"/>
                </a:lnTo>
                <a:lnTo>
                  <a:pt x="1361922" y="78029"/>
                </a:lnTo>
                <a:lnTo>
                  <a:pt x="1373248" y="77381"/>
                </a:lnTo>
                <a:lnTo>
                  <a:pt x="1375515" y="77381"/>
                </a:lnTo>
                <a:lnTo>
                  <a:pt x="1388224" y="78284"/>
                </a:lnTo>
                <a:lnTo>
                  <a:pt x="1399233" y="80994"/>
                </a:lnTo>
                <a:lnTo>
                  <a:pt x="1408541" y="85510"/>
                </a:lnTo>
                <a:lnTo>
                  <a:pt x="1411264" y="87772"/>
                </a:lnTo>
                <a:close/>
              </a:path>
              <a:path w="2032000" h="353060">
                <a:moveTo>
                  <a:pt x="1278960" y="85410"/>
                </a:moveTo>
                <a:lnTo>
                  <a:pt x="1280970" y="80057"/>
                </a:lnTo>
                <a:lnTo>
                  <a:pt x="1281759" y="79740"/>
                </a:lnTo>
                <a:lnTo>
                  <a:pt x="1278960" y="85410"/>
                </a:lnTo>
                <a:close/>
              </a:path>
              <a:path w="2032000" h="353060">
                <a:moveTo>
                  <a:pt x="1357284" y="286940"/>
                </a:moveTo>
                <a:lnTo>
                  <a:pt x="1310231" y="286940"/>
                </a:lnTo>
                <a:lnTo>
                  <a:pt x="1310142" y="129568"/>
                </a:lnTo>
                <a:lnTo>
                  <a:pt x="1309536" y="124615"/>
                </a:lnTo>
                <a:lnTo>
                  <a:pt x="1308154" y="122539"/>
                </a:lnTo>
                <a:lnTo>
                  <a:pt x="1306830" y="120396"/>
                </a:lnTo>
                <a:lnTo>
                  <a:pt x="1304278" y="119329"/>
                </a:lnTo>
                <a:lnTo>
                  <a:pt x="1365533" y="119329"/>
                </a:lnTo>
                <a:lnTo>
                  <a:pt x="1362295" y="121024"/>
                </a:lnTo>
                <a:lnTo>
                  <a:pt x="1360259" y="124682"/>
                </a:lnTo>
                <a:lnTo>
                  <a:pt x="1358513" y="127768"/>
                </a:lnTo>
                <a:lnTo>
                  <a:pt x="1357475" y="131987"/>
                </a:lnTo>
                <a:lnTo>
                  <a:pt x="1357284" y="137093"/>
                </a:lnTo>
                <a:lnTo>
                  <a:pt x="1357284" y="286940"/>
                </a:lnTo>
                <a:close/>
              </a:path>
              <a:path w="2032000" h="353060">
                <a:moveTo>
                  <a:pt x="1429655" y="286940"/>
                </a:moveTo>
                <a:lnTo>
                  <a:pt x="1382602" y="286940"/>
                </a:lnTo>
                <a:lnTo>
                  <a:pt x="1382524" y="129568"/>
                </a:lnTo>
                <a:lnTo>
                  <a:pt x="1382040" y="124682"/>
                </a:lnTo>
                <a:lnTo>
                  <a:pt x="1379773" y="120396"/>
                </a:lnTo>
                <a:lnTo>
                  <a:pt x="1376963" y="119329"/>
                </a:lnTo>
                <a:lnTo>
                  <a:pt x="1427857" y="119329"/>
                </a:lnTo>
                <a:lnTo>
                  <a:pt x="1428811" y="124324"/>
                </a:lnTo>
                <a:lnTo>
                  <a:pt x="1429655" y="140017"/>
                </a:lnTo>
                <a:lnTo>
                  <a:pt x="1429655" y="286940"/>
                </a:lnTo>
                <a:close/>
              </a:path>
              <a:path w="2032000" h="353060">
                <a:moveTo>
                  <a:pt x="1606106" y="286940"/>
                </a:moveTo>
                <a:lnTo>
                  <a:pt x="1540345" y="286940"/>
                </a:lnTo>
                <a:lnTo>
                  <a:pt x="1522959" y="285895"/>
                </a:lnTo>
                <a:lnTo>
                  <a:pt x="1484891" y="270214"/>
                </a:lnTo>
                <a:lnTo>
                  <a:pt x="1467702" y="233991"/>
                </a:lnTo>
                <a:lnTo>
                  <a:pt x="1466555" y="217027"/>
                </a:lnTo>
                <a:lnTo>
                  <a:pt x="1466670" y="145408"/>
                </a:lnTo>
                <a:lnTo>
                  <a:pt x="1475910" y="103659"/>
                </a:lnTo>
                <a:lnTo>
                  <a:pt x="1519437" y="78425"/>
                </a:lnTo>
                <a:lnTo>
                  <a:pt x="1536478" y="77381"/>
                </a:lnTo>
                <a:lnTo>
                  <a:pt x="1554709" y="77381"/>
                </a:lnTo>
                <a:lnTo>
                  <a:pt x="1592960" y="87370"/>
                </a:lnTo>
                <a:lnTo>
                  <a:pt x="1615717" y="122443"/>
                </a:lnTo>
                <a:lnTo>
                  <a:pt x="1525734" y="122443"/>
                </a:lnTo>
                <a:lnTo>
                  <a:pt x="1521172" y="123739"/>
                </a:lnTo>
                <a:lnTo>
                  <a:pt x="1516638" y="128901"/>
                </a:lnTo>
                <a:lnTo>
                  <a:pt x="1515553" y="133121"/>
                </a:lnTo>
                <a:lnTo>
                  <a:pt x="1515504" y="158629"/>
                </a:lnTo>
                <a:lnTo>
                  <a:pt x="1618489" y="158629"/>
                </a:lnTo>
                <a:lnTo>
                  <a:pt x="1618489" y="203701"/>
                </a:lnTo>
                <a:lnTo>
                  <a:pt x="1515504" y="203701"/>
                </a:lnTo>
                <a:lnTo>
                  <a:pt x="1515504" y="230381"/>
                </a:lnTo>
                <a:lnTo>
                  <a:pt x="1517104" y="234629"/>
                </a:lnTo>
                <a:lnTo>
                  <a:pt x="1520324" y="237524"/>
                </a:lnTo>
                <a:lnTo>
                  <a:pt x="1523591" y="240420"/>
                </a:lnTo>
                <a:lnTo>
                  <a:pt x="1528982" y="241868"/>
                </a:lnTo>
                <a:lnTo>
                  <a:pt x="1606106" y="241868"/>
                </a:lnTo>
                <a:lnTo>
                  <a:pt x="1606106" y="286940"/>
                </a:lnTo>
                <a:close/>
              </a:path>
              <a:path w="2032000" h="353060">
                <a:moveTo>
                  <a:pt x="1618489" y="158629"/>
                </a:moveTo>
                <a:lnTo>
                  <a:pt x="1570302" y="158629"/>
                </a:lnTo>
                <a:lnTo>
                  <a:pt x="1570302" y="133121"/>
                </a:lnTo>
                <a:lnTo>
                  <a:pt x="1568882" y="129473"/>
                </a:lnTo>
                <a:lnTo>
                  <a:pt x="1566053" y="126701"/>
                </a:lnTo>
                <a:lnTo>
                  <a:pt x="1563215" y="123863"/>
                </a:lnTo>
                <a:lnTo>
                  <a:pt x="1559557" y="122443"/>
                </a:lnTo>
                <a:lnTo>
                  <a:pt x="1615717" y="122443"/>
                </a:lnTo>
                <a:lnTo>
                  <a:pt x="1617461" y="130078"/>
                </a:lnTo>
                <a:lnTo>
                  <a:pt x="1618489" y="145408"/>
                </a:lnTo>
                <a:lnTo>
                  <a:pt x="1618489" y="158629"/>
                </a:lnTo>
                <a:close/>
              </a:path>
              <a:path w="2032000" h="353060">
                <a:moveTo>
                  <a:pt x="1721806" y="286940"/>
                </a:moveTo>
                <a:lnTo>
                  <a:pt x="1672771" y="286940"/>
                </a:lnTo>
                <a:lnTo>
                  <a:pt x="1672771" y="77381"/>
                </a:lnTo>
                <a:lnTo>
                  <a:pt x="1719825" y="77381"/>
                </a:lnTo>
                <a:lnTo>
                  <a:pt x="1716329" y="85410"/>
                </a:lnTo>
                <a:lnTo>
                  <a:pt x="1799439" y="85410"/>
                </a:lnTo>
                <a:lnTo>
                  <a:pt x="1826051" y="116116"/>
                </a:lnTo>
                <a:lnTo>
                  <a:pt x="1827506" y="122443"/>
                </a:lnTo>
                <a:lnTo>
                  <a:pt x="1732798" y="122443"/>
                </a:lnTo>
                <a:lnTo>
                  <a:pt x="1728426" y="123891"/>
                </a:lnTo>
                <a:lnTo>
                  <a:pt x="1723130" y="129692"/>
                </a:lnTo>
                <a:lnTo>
                  <a:pt x="1721806" y="132654"/>
                </a:lnTo>
                <a:lnTo>
                  <a:pt x="1721806" y="286940"/>
                </a:lnTo>
                <a:close/>
              </a:path>
              <a:path w="2032000" h="353060">
                <a:moveTo>
                  <a:pt x="1799439" y="85410"/>
                </a:moveTo>
                <a:lnTo>
                  <a:pt x="1716329" y="85410"/>
                </a:lnTo>
                <a:lnTo>
                  <a:pt x="1719757" y="81897"/>
                </a:lnTo>
                <a:lnTo>
                  <a:pt x="1725309" y="79388"/>
                </a:lnTo>
                <a:lnTo>
                  <a:pt x="1732987" y="77882"/>
                </a:lnTo>
                <a:lnTo>
                  <a:pt x="1742790" y="77381"/>
                </a:lnTo>
                <a:lnTo>
                  <a:pt x="1760544" y="77381"/>
                </a:lnTo>
                <a:lnTo>
                  <a:pt x="1776781" y="78443"/>
                </a:lnTo>
                <a:lnTo>
                  <a:pt x="1790901" y="81631"/>
                </a:lnTo>
                <a:lnTo>
                  <a:pt x="1799439" y="85410"/>
                </a:lnTo>
                <a:close/>
              </a:path>
              <a:path w="2032000" h="353060">
                <a:moveTo>
                  <a:pt x="1830467" y="286940"/>
                </a:moveTo>
                <a:lnTo>
                  <a:pt x="1781528" y="286940"/>
                </a:lnTo>
                <a:lnTo>
                  <a:pt x="1781528" y="134064"/>
                </a:lnTo>
                <a:lnTo>
                  <a:pt x="1780042" y="129844"/>
                </a:lnTo>
                <a:lnTo>
                  <a:pt x="1777080" y="126882"/>
                </a:lnTo>
                <a:lnTo>
                  <a:pt x="1774184" y="123929"/>
                </a:lnTo>
                <a:lnTo>
                  <a:pt x="1769965" y="122443"/>
                </a:lnTo>
                <a:lnTo>
                  <a:pt x="1827506" y="122443"/>
                </a:lnTo>
                <a:lnTo>
                  <a:pt x="1829364" y="130524"/>
                </a:lnTo>
                <a:lnTo>
                  <a:pt x="1830467" y="147294"/>
                </a:lnTo>
                <a:lnTo>
                  <a:pt x="1830467" y="286940"/>
                </a:lnTo>
                <a:close/>
              </a:path>
              <a:path w="2032000" h="353060">
                <a:moveTo>
                  <a:pt x="1975266" y="77381"/>
                </a:moveTo>
                <a:lnTo>
                  <a:pt x="1926232" y="77381"/>
                </a:lnTo>
                <a:lnTo>
                  <a:pt x="1926232" y="30889"/>
                </a:lnTo>
                <a:lnTo>
                  <a:pt x="1975266" y="30889"/>
                </a:lnTo>
                <a:lnTo>
                  <a:pt x="1975266" y="77381"/>
                </a:lnTo>
                <a:close/>
              </a:path>
              <a:path w="2032000" h="353060">
                <a:moveTo>
                  <a:pt x="2031769" y="122443"/>
                </a:moveTo>
                <a:lnTo>
                  <a:pt x="1889475" y="122443"/>
                </a:lnTo>
                <a:lnTo>
                  <a:pt x="1889475" y="77381"/>
                </a:lnTo>
                <a:lnTo>
                  <a:pt x="2031769" y="77381"/>
                </a:lnTo>
                <a:lnTo>
                  <a:pt x="2031769" y="122443"/>
                </a:lnTo>
                <a:close/>
              </a:path>
              <a:path w="2032000" h="353060">
                <a:moveTo>
                  <a:pt x="2031769" y="286940"/>
                </a:moveTo>
                <a:lnTo>
                  <a:pt x="1974885" y="286940"/>
                </a:lnTo>
                <a:lnTo>
                  <a:pt x="1963843" y="285983"/>
                </a:lnTo>
                <a:lnTo>
                  <a:pt x="1929374" y="254130"/>
                </a:lnTo>
                <a:lnTo>
                  <a:pt x="1926232" y="232419"/>
                </a:lnTo>
                <a:lnTo>
                  <a:pt x="1926232" y="122443"/>
                </a:lnTo>
                <a:lnTo>
                  <a:pt x="1975266" y="122443"/>
                </a:lnTo>
                <a:lnTo>
                  <a:pt x="1975266" y="237553"/>
                </a:lnTo>
                <a:lnTo>
                  <a:pt x="1975800" y="239601"/>
                </a:lnTo>
                <a:lnTo>
                  <a:pt x="1976876" y="240553"/>
                </a:lnTo>
                <a:lnTo>
                  <a:pt x="1978010" y="241430"/>
                </a:lnTo>
                <a:lnTo>
                  <a:pt x="1980591" y="241868"/>
                </a:lnTo>
                <a:lnTo>
                  <a:pt x="2031769" y="241868"/>
                </a:lnTo>
                <a:lnTo>
                  <a:pt x="2031769" y="286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869869" y="4675310"/>
            <a:ext cx="10891520" cy="9474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629"/>
              </a:lnSpc>
              <a:spcBef>
                <a:spcPts val="95"/>
              </a:spcBef>
              <a:tabLst>
                <a:tab pos="7743825" algn="l"/>
              </a:tabLst>
            </a:pP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explore</a:t>
            </a:r>
            <a:r>
              <a:rPr dirty="0" sz="30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more</a:t>
            </a:r>
            <a:r>
              <a:rPr dirty="0" sz="30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advanced</a:t>
            </a:r>
            <a:r>
              <a:rPr dirty="0" sz="30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topics</a:t>
            </a:r>
            <a:r>
              <a:rPr dirty="0" sz="30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Consolas"/>
                <a:cs typeface="Consolas"/>
              </a:rPr>
              <a:t>like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50" spc="-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3050">
              <a:latin typeface="Consolas"/>
              <a:cs typeface="Consolas"/>
            </a:endParaRPr>
          </a:p>
          <a:p>
            <a:pPr marL="12700">
              <a:lnSpc>
                <a:spcPts val="3629"/>
              </a:lnSpc>
              <a:tabLst>
                <a:tab pos="2938145" algn="l"/>
              </a:tabLst>
            </a:pPr>
            <a:r>
              <a:rPr dirty="0" sz="3050" spc="-25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	.</a:t>
            </a:r>
            <a:r>
              <a:rPr dirty="0" sz="30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Keep</a:t>
            </a:r>
            <a:r>
              <a:rPr dirty="0" sz="30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Consolas"/>
                <a:cs typeface="Consolas"/>
              </a:rPr>
              <a:t>experimenting</a:t>
            </a:r>
            <a:r>
              <a:rPr dirty="0" sz="30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0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happy</a:t>
            </a:r>
            <a:r>
              <a:rPr dirty="0" sz="30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Consolas"/>
                <a:cs typeface="Consolas"/>
              </a:rPr>
              <a:t>coding!</a:t>
            </a:r>
            <a:endParaRPr sz="3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3"/>
            <a:ext cx="15442565" cy="8155940"/>
            <a:chOff x="1421834" y="1064713"/>
            <a:chExt cx="1544256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8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2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355047" y="2556478"/>
            <a:ext cx="7161530" cy="25368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Developing</a:t>
            </a:r>
            <a:r>
              <a:rPr dirty="0" sz="5450" spc="-4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545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 spc="-20">
                <a:solidFill>
                  <a:srgbClr val="FFFFFF"/>
                </a:solidFill>
                <a:latin typeface="Consolas"/>
                <a:cs typeface="Consolas"/>
              </a:rPr>
              <a:t>Robust </a:t>
            </a: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5450" spc="-6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 spc="-10">
                <a:solidFill>
                  <a:srgbClr val="FFFFFF"/>
                </a:solidFill>
                <a:latin typeface="Consolas"/>
                <a:cs typeface="Consolas"/>
              </a:rPr>
              <a:t>String: </a:t>
            </a:r>
            <a:r>
              <a:rPr dirty="0" sz="5450" spc="-65">
                <a:solidFill>
                  <a:srgbClr val="FFFFFF"/>
                </a:solidFill>
                <a:latin typeface="Consolas"/>
                <a:cs typeface="Consolas"/>
              </a:rPr>
              <a:t>Step-by-</a:t>
            </a: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Step</a:t>
            </a:r>
            <a:r>
              <a:rPr dirty="0" sz="5450" spc="-2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 spc="-10">
                <a:solidFill>
                  <a:srgbClr val="FFFFFF"/>
                </a:solidFill>
                <a:latin typeface="Consolas"/>
                <a:cs typeface="Consolas"/>
              </a:rPr>
              <a:t>Guide</a:t>
            </a:r>
            <a:endParaRPr sz="54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55047" y="5061553"/>
            <a:ext cx="7536815" cy="860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545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ASP.NET</a:t>
            </a:r>
            <a:r>
              <a:rPr dirty="0" sz="545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450" spc="-20">
                <a:solidFill>
                  <a:srgbClr val="FFFFFF"/>
                </a:solidFill>
                <a:latin typeface="Consolas"/>
                <a:cs typeface="Consolas"/>
              </a:rPr>
              <a:t>Projects</a:t>
            </a:r>
            <a:endParaRPr sz="545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35"/>
              <a:t>⥫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952293" y="5035672"/>
            <a:ext cx="4429760" cy="3396615"/>
            <a:chOff x="952293" y="5035672"/>
            <a:chExt cx="4429760" cy="3396615"/>
          </a:xfrm>
        </p:grpSpPr>
        <p:sp>
          <p:nvSpPr>
            <p:cNvPr id="12" name="object 12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19" y="3377384"/>
                  </a:moveTo>
                  <a:lnTo>
                    <a:pt x="2203859" y="3377384"/>
                  </a:ln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61652" y="5045032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59" y="3377384"/>
                  </a:moveTo>
                  <a:lnTo>
                    <a:pt x="0" y="3377384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3377384"/>
                  </a:lnTo>
                  <a:lnTo>
                    <a:pt x="2203859" y="3377384"/>
                  </a:lnTo>
                  <a:close/>
                </a:path>
                <a:path w="4408170" h="3377565">
                  <a:moveTo>
                    <a:pt x="2203859" y="742290"/>
                  </a:moveTo>
                  <a:lnTo>
                    <a:pt x="0" y="742290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90"/>
                  </a:lnTo>
                  <a:lnTo>
                    <a:pt x="2203859" y="742290"/>
                  </a:lnTo>
                  <a:close/>
                </a:path>
                <a:path w="4408170" h="3377565">
                  <a:moveTo>
                    <a:pt x="3883573" y="224630"/>
                  </a:moveTo>
                  <a:lnTo>
                    <a:pt x="4108927" y="449981"/>
                  </a:lnTo>
                </a:path>
                <a:path w="4408170" h="3377565">
                  <a:moveTo>
                    <a:pt x="4108207" y="224630"/>
                  </a:moveTo>
                  <a:lnTo>
                    <a:pt x="3882853" y="449981"/>
                  </a:lnTo>
                </a:path>
                <a:path w="4408170" h="3377565">
                  <a:moveTo>
                    <a:pt x="2812242" y="336946"/>
                  </a:moveTo>
                  <a:lnTo>
                    <a:pt x="3131914" y="338386"/>
                  </a:lnTo>
                </a:path>
                <a:path w="4408170" h="3377565">
                  <a:moveTo>
                    <a:pt x="3507743" y="449261"/>
                  </a:moveTo>
                  <a:lnTo>
                    <a:pt x="3395426" y="449261"/>
                  </a:lnTo>
                  <a:lnTo>
                    <a:pt x="3395426" y="224630"/>
                  </a:lnTo>
                  <a:lnTo>
                    <a:pt x="3620060" y="224630"/>
                  </a:lnTo>
                  <a:lnTo>
                    <a:pt x="3620060" y="449261"/>
                  </a:lnTo>
                  <a:lnTo>
                    <a:pt x="3507743" y="44926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6623304"/>
              <a:ext cx="518160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4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775" y="6623304"/>
              <a:ext cx="487679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500" y="5038313"/>
              <a:ext cx="4429109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0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8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0" y="1328504"/>
            <a:ext cx="1401064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-10">
                <a:solidFill>
                  <a:srgbClr val="FFFFFF"/>
                </a:solidFill>
                <a:latin typeface="Consolas"/>
                <a:cs typeface="Consolas"/>
              </a:rPr>
              <a:t>Introduction</a:t>
            </a:r>
            <a:r>
              <a:rPr dirty="0" sz="6000" spc="-5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6000" spc="-5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6000" spc="-5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6000" spc="-30">
                <a:solidFill>
                  <a:srgbClr val="FFFFFF"/>
                </a:solidFill>
                <a:latin typeface="Consolas"/>
                <a:cs typeface="Consolas"/>
              </a:rPr>
              <a:t>Strings</a:t>
            </a:r>
            <a:endParaRPr sz="600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205316" y="2747683"/>
            <a:ext cx="6756400" cy="309880"/>
          </a:xfrm>
          <a:custGeom>
            <a:avLst/>
            <a:gdLst/>
            <a:ahLst/>
            <a:cxnLst/>
            <a:rect l="l" t="t" r="r" b="b"/>
            <a:pathLst>
              <a:path w="6756400" h="309880">
                <a:moveTo>
                  <a:pt x="170675" y="251637"/>
                </a:moveTo>
                <a:lnTo>
                  <a:pt x="156413" y="191566"/>
                </a:lnTo>
                <a:lnTo>
                  <a:pt x="147040" y="152044"/>
                </a:lnTo>
                <a:lnTo>
                  <a:pt x="125933" y="63144"/>
                </a:lnTo>
                <a:lnTo>
                  <a:pt x="110934" y="0"/>
                </a:lnTo>
                <a:lnTo>
                  <a:pt x="104482" y="0"/>
                </a:lnTo>
                <a:lnTo>
                  <a:pt x="104482" y="152044"/>
                </a:lnTo>
                <a:lnTo>
                  <a:pt x="66535" y="152044"/>
                </a:lnTo>
                <a:lnTo>
                  <a:pt x="85331" y="63144"/>
                </a:lnTo>
                <a:lnTo>
                  <a:pt x="104482" y="152044"/>
                </a:lnTo>
                <a:lnTo>
                  <a:pt x="104482" y="0"/>
                </a:lnTo>
                <a:lnTo>
                  <a:pt x="60807" y="0"/>
                </a:lnTo>
                <a:lnTo>
                  <a:pt x="0" y="251637"/>
                </a:lnTo>
                <a:lnTo>
                  <a:pt x="44818" y="251637"/>
                </a:lnTo>
                <a:lnTo>
                  <a:pt x="58077" y="191566"/>
                </a:lnTo>
                <a:lnTo>
                  <a:pt x="112839" y="191566"/>
                </a:lnTo>
                <a:lnTo>
                  <a:pt x="125768" y="251637"/>
                </a:lnTo>
                <a:lnTo>
                  <a:pt x="170675" y="251637"/>
                </a:lnTo>
                <a:close/>
              </a:path>
              <a:path w="6756400" h="309880">
                <a:moveTo>
                  <a:pt x="332955" y="164465"/>
                </a:moveTo>
                <a:lnTo>
                  <a:pt x="324281" y="126428"/>
                </a:lnTo>
                <a:lnTo>
                  <a:pt x="287858" y="102501"/>
                </a:lnTo>
                <a:lnTo>
                  <a:pt x="275031" y="101498"/>
                </a:lnTo>
                <a:lnTo>
                  <a:pt x="259600" y="101498"/>
                </a:lnTo>
                <a:lnTo>
                  <a:pt x="255371" y="99872"/>
                </a:lnTo>
                <a:lnTo>
                  <a:pt x="252171" y="96608"/>
                </a:lnTo>
                <a:lnTo>
                  <a:pt x="249021" y="93357"/>
                </a:lnTo>
                <a:lnTo>
                  <a:pt x="247446" y="89179"/>
                </a:lnTo>
                <a:lnTo>
                  <a:pt x="247446" y="53225"/>
                </a:lnTo>
                <a:lnTo>
                  <a:pt x="249326" y="48920"/>
                </a:lnTo>
                <a:lnTo>
                  <a:pt x="256895" y="41681"/>
                </a:lnTo>
                <a:lnTo>
                  <a:pt x="262051" y="39852"/>
                </a:lnTo>
                <a:lnTo>
                  <a:pt x="327571" y="39852"/>
                </a:lnTo>
                <a:lnTo>
                  <a:pt x="327571" y="0"/>
                </a:lnTo>
                <a:lnTo>
                  <a:pt x="271970" y="0"/>
                </a:lnTo>
                <a:lnTo>
                  <a:pt x="256743" y="1028"/>
                </a:lnTo>
                <a:lnTo>
                  <a:pt x="221767" y="16408"/>
                </a:lnTo>
                <a:lnTo>
                  <a:pt x="203860" y="64719"/>
                </a:lnTo>
                <a:lnTo>
                  <a:pt x="203860" y="77635"/>
                </a:lnTo>
                <a:lnTo>
                  <a:pt x="213233" y="116230"/>
                </a:lnTo>
                <a:lnTo>
                  <a:pt x="251879" y="141300"/>
                </a:lnTo>
                <a:lnTo>
                  <a:pt x="265176" y="142354"/>
                </a:lnTo>
                <a:lnTo>
                  <a:pt x="280174" y="142354"/>
                </a:lnTo>
                <a:lnTo>
                  <a:pt x="283705" y="143700"/>
                </a:lnTo>
                <a:lnTo>
                  <a:pt x="288239" y="149110"/>
                </a:lnTo>
                <a:lnTo>
                  <a:pt x="289369" y="153009"/>
                </a:lnTo>
                <a:lnTo>
                  <a:pt x="289369" y="198361"/>
                </a:lnTo>
                <a:lnTo>
                  <a:pt x="287464" y="202666"/>
                </a:lnTo>
                <a:lnTo>
                  <a:pt x="279844" y="209956"/>
                </a:lnTo>
                <a:lnTo>
                  <a:pt x="274701" y="211785"/>
                </a:lnTo>
                <a:lnTo>
                  <a:pt x="209575" y="211785"/>
                </a:lnTo>
                <a:lnTo>
                  <a:pt x="209575" y="251637"/>
                </a:lnTo>
                <a:lnTo>
                  <a:pt x="264845" y="251637"/>
                </a:lnTo>
                <a:lnTo>
                  <a:pt x="280060" y="250609"/>
                </a:lnTo>
                <a:lnTo>
                  <a:pt x="314972" y="235229"/>
                </a:lnTo>
                <a:lnTo>
                  <a:pt x="332955" y="186918"/>
                </a:lnTo>
                <a:lnTo>
                  <a:pt x="332955" y="164465"/>
                </a:lnTo>
                <a:close/>
              </a:path>
              <a:path w="6756400" h="309880">
                <a:moveTo>
                  <a:pt x="520255" y="59994"/>
                </a:moveTo>
                <a:lnTo>
                  <a:pt x="510692" y="22974"/>
                </a:lnTo>
                <a:lnTo>
                  <a:pt x="476669" y="2400"/>
                </a:lnTo>
                <a:lnTo>
                  <a:pt x="476669" y="50292"/>
                </a:lnTo>
                <a:lnTo>
                  <a:pt x="476669" y="108712"/>
                </a:lnTo>
                <a:lnTo>
                  <a:pt x="475373" y="113322"/>
                </a:lnTo>
                <a:lnTo>
                  <a:pt x="472782" y="115912"/>
                </a:lnTo>
                <a:lnTo>
                  <a:pt x="470230" y="118516"/>
                </a:lnTo>
                <a:lnTo>
                  <a:pt x="465620" y="119811"/>
                </a:lnTo>
                <a:lnTo>
                  <a:pt x="427291" y="119811"/>
                </a:lnTo>
                <a:lnTo>
                  <a:pt x="427291" y="39522"/>
                </a:lnTo>
                <a:lnTo>
                  <a:pt x="465620" y="39522"/>
                </a:lnTo>
                <a:lnTo>
                  <a:pt x="470230" y="40767"/>
                </a:lnTo>
                <a:lnTo>
                  <a:pt x="472782" y="43256"/>
                </a:lnTo>
                <a:lnTo>
                  <a:pt x="475373" y="45745"/>
                </a:lnTo>
                <a:lnTo>
                  <a:pt x="476669" y="50292"/>
                </a:lnTo>
                <a:lnTo>
                  <a:pt x="476669" y="2400"/>
                </a:lnTo>
                <a:lnTo>
                  <a:pt x="469709" y="914"/>
                </a:lnTo>
                <a:lnTo>
                  <a:pt x="454875" y="0"/>
                </a:lnTo>
                <a:lnTo>
                  <a:pt x="383705" y="0"/>
                </a:lnTo>
                <a:lnTo>
                  <a:pt x="383705" y="251637"/>
                </a:lnTo>
                <a:lnTo>
                  <a:pt x="427291" y="251637"/>
                </a:lnTo>
                <a:lnTo>
                  <a:pt x="427291" y="159334"/>
                </a:lnTo>
                <a:lnTo>
                  <a:pt x="455536" y="159334"/>
                </a:lnTo>
                <a:lnTo>
                  <a:pt x="494233" y="150901"/>
                </a:lnTo>
                <a:lnTo>
                  <a:pt x="517474" y="119811"/>
                </a:lnTo>
                <a:lnTo>
                  <a:pt x="519201" y="113004"/>
                </a:lnTo>
                <a:lnTo>
                  <a:pt x="520255" y="98679"/>
                </a:lnTo>
                <a:lnTo>
                  <a:pt x="520255" y="59994"/>
                </a:lnTo>
                <a:close/>
              </a:path>
              <a:path w="6756400" h="309880">
                <a:moveTo>
                  <a:pt x="659079" y="203581"/>
                </a:moveTo>
                <a:lnTo>
                  <a:pt x="611022" y="203581"/>
                </a:lnTo>
                <a:lnTo>
                  <a:pt x="611022" y="251637"/>
                </a:lnTo>
                <a:lnTo>
                  <a:pt x="659079" y="251637"/>
                </a:lnTo>
                <a:lnTo>
                  <a:pt x="659079" y="203581"/>
                </a:lnTo>
                <a:close/>
              </a:path>
              <a:path w="6756400" h="309880">
                <a:moveTo>
                  <a:pt x="889787" y="0"/>
                </a:moveTo>
                <a:lnTo>
                  <a:pt x="848194" y="0"/>
                </a:lnTo>
                <a:lnTo>
                  <a:pt x="855243" y="219481"/>
                </a:lnTo>
                <a:lnTo>
                  <a:pt x="814158" y="32156"/>
                </a:lnTo>
                <a:lnTo>
                  <a:pt x="807110" y="0"/>
                </a:lnTo>
                <a:lnTo>
                  <a:pt x="746455" y="0"/>
                </a:lnTo>
                <a:lnTo>
                  <a:pt x="746455" y="251637"/>
                </a:lnTo>
                <a:lnTo>
                  <a:pt x="787958" y="251637"/>
                </a:lnTo>
                <a:lnTo>
                  <a:pt x="780923" y="32156"/>
                </a:lnTo>
                <a:lnTo>
                  <a:pt x="828725" y="251637"/>
                </a:lnTo>
                <a:lnTo>
                  <a:pt x="889787" y="251637"/>
                </a:lnTo>
                <a:lnTo>
                  <a:pt x="889787" y="219481"/>
                </a:lnTo>
                <a:lnTo>
                  <a:pt x="889787" y="0"/>
                </a:lnTo>
                <a:close/>
              </a:path>
              <a:path w="6756400" h="309880">
                <a:moveTo>
                  <a:pt x="1065237" y="0"/>
                </a:moveTo>
                <a:lnTo>
                  <a:pt x="937806" y="0"/>
                </a:lnTo>
                <a:lnTo>
                  <a:pt x="937806" y="251637"/>
                </a:lnTo>
                <a:lnTo>
                  <a:pt x="1065237" y="251637"/>
                </a:lnTo>
                <a:lnTo>
                  <a:pt x="1065237" y="212775"/>
                </a:lnTo>
                <a:lnTo>
                  <a:pt x="981392" y="212775"/>
                </a:lnTo>
                <a:lnTo>
                  <a:pt x="981392" y="141351"/>
                </a:lnTo>
                <a:lnTo>
                  <a:pt x="1056779" y="141351"/>
                </a:lnTo>
                <a:lnTo>
                  <a:pt x="1056779" y="102489"/>
                </a:lnTo>
                <a:lnTo>
                  <a:pt x="981392" y="102489"/>
                </a:lnTo>
                <a:lnTo>
                  <a:pt x="981392" y="38862"/>
                </a:lnTo>
                <a:lnTo>
                  <a:pt x="1065237" y="38862"/>
                </a:lnTo>
                <a:lnTo>
                  <a:pt x="1065237" y="0"/>
                </a:lnTo>
                <a:close/>
              </a:path>
              <a:path w="6756400" h="309880">
                <a:moveTo>
                  <a:pt x="1260322" y="0"/>
                </a:moveTo>
                <a:lnTo>
                  <a:pt x="1108786" y="0"/>
                </a:lnTo>
                <a:lnTo>
                  <a:pt x="1108786" y="39852"/>
                </a:lnTo>
                <a:lnTo>
                  <a:pt x="1162812" y="39852"/>
                </a:lnTo>
                <a:lnTo>
                  <a:pt x="1162812" y="251637"/>
                </a:lnTo>
                <a:lnTo>
                  <a:pt x="1206385" y="251637"/>
                </a:lnTo>
                <a:lnTo>
                  <a:pt x="1206385" y="39852"/>
                </a:lnTo>
                <a:lnTo>
                  <a:pt x="1260322" y="39852"/>
                </a:lnTo>
                <a:lnTo>
                  <a:pt x="1260322" y="0"/>
                </a:lnTo>
                <a:close/>
              </a:path>
              <a:path w="6756400" h="309880">
                <a:moveTo>
                  <a:pt x="3807815" y="67856"/>
                </a:moveTo>
                <a:lnTo>
                  <a:pt x="3757028" y="67856"/>
                </a:lnTo>
                <a:lnTo>
                  <a:pt x="3741877" y="68795"/>
                </a:lnTo>
                <a:lnTo>
                  <a:pt x="3701402" y="91236"/>
                </a:lnTo>
                <a:lnTo>
                  <a:pt x="3692309" y="129171"/>
                </a:lnTo>
                <a:lnTo>
                  <a:pt x="3692309" y="190322"/>
                </a:lnTo>
                <a:lnTo>
                  <a:pt x="3701313" y="228523"/>
                </a:lnTo>
                <a:lnTo>
                  <a:pt x="3741737" y="250723"/>
                </a:lnTo>
                <a:lnTo>
                  <a:pt x="3757028" y="251637"/>
                </a:lnTo>
                <a:lnTo>
                  <a:pt x="3807815" y="251637"/>
                </a:lnTo>
                <a:lnTo>
                  <a:pt x="3807815" y="212115"/>
                </a:lnTo>
                <a:lnTo>
                  <a:pt x="3747058" y="212115"/>
                </a:lnTo>
                <a:lnTo>
                  <a:pt x="3742334" y="210845"/>
                </a:lnTo>
                <a:lnTo>
                  <a:pt x="3739464" y="208305"/>
                </a:lnTo>
                <a:lnTo>
                  <a:pt x="3736644" y="205765"/>
                </a:lnTo>
                <a:lnTo>
                  <a:pt x="3735235" y="202031"/>
                </a:lnTo>
                <a:lnTo>
                  <a:pt x="3735235" y="117462"/>
                </a:lnTo>
                <a:lnTo>
                  <a:pt x="3736644" y="113741"/>
                </a:lnTo>
                <a:lnTo>
                  <a:pt x="3739464" y="111201"/>
                </a:lnTo>
                <a:lnTo>
                  <a:pt x="3742334" y="108648"/>
                </a:lnTo>
                <a:lnTo>
                  <a:pt x="3747058" y="107378"/>
                </a:lnTo>
                <a:lnTo>
                  <a:pt x="3807815" y="107378"/>
                </a:lnTo>
                <a:lnTo>
                  <a:pt x="3807815" y="67856"/>
                </a:lnTo>
                <a:close/>
              </a:path>
              <a:path w="6756400" h="309880">
                <a:moveTo>
                  <a:pt x="4003649" y="129171"/>
                </a:moveTo>
                <a:lnTo>
                  <a:pt x="4002633" y="114439"/>
                </a:lnTo>
                <a:lnTo>
                  <a:pt x="4000931" y="107378"/>
                </a:lnTo>
                <a:lnTo>
                  <a:pt x="3999585" y="101790"/>
                </a:lnTo>
                <a:lnTo>
                  <a:pt x="3967149" y="71589"/>
                </a:lnTo>
                <a:lnTo>
                  <a:pt x="3960723" y="70231"/>
                </a:lnTo>
                <a:lnTo>
                  <a:pt x="3960723" y="117462"/>
                </a:lnTo>
                <a:lnTo>
                  <a:pt x="3960723" y="202031"/>
                </a:lnTo>
                <a:lnTo>
                  <a:pt x="3959288" y="205765"/>
                </a:lnTo>
                <a:lnTo>
                  <a:pt x="3956418" y="208305"/>
                </a:lnTo>
                <a:lnTo>
                  <a:pt x="3953599" y="210845"/>
                </a:lnTo>
                <a:lnTo>
                  <a:pt x="3948874" y="212115"/>
                </a:lnTo>
                <a:lnTo>
                  <a:pt x="3917696" y="212115"/>
                </a:lnTo>
                <a:lnTo>
                  <a:pt x="3912984" y="210845"/>
                </a:lnTo>
                <a:lnTo>
                  <a:pt x="3910101" y="208305"/>
                </a:lnTo>
                <a:lnTo>
                  <a:pt x="3907282" y="205765"/>
                </a:lnTo>
                <a:lnTo>
                  <a:pt x="3905872" y="202031"/>
                </a:lnTo>
                <a:lnTo>
                  <a:pt x="3905872" y="117462"/>
                </a:lnTo>
                <a:lnTo>
                  <a:pt x="3907282" y="113741"/>
                </a:lnTo>
                <a:lnTo>
                  <a:pt x="3910101" y="111201"/>
                </a:lnTo>
                <a:lnTo>
                  <a:pt x="3912984" y="108648"/>
                </a:lnTo>
                <a:lnTo>
                  <a:pt x="3917696" y="107378"/>
                </a:lnTo>
                <a:lnTo>
                  <a:pt x="3948874" y="107378"/>
                </a:lnTo>
                <a:lnTo>
                  <a:pt x="3953599" y="108648"/>
                </a:lnTo>
                <a:lnTo>
                  <a:pt x="3956418" y="111201"/>
                </a:lnTo>
                <a:lnTo>
                  <a:pt x="3959288" y="113741"/>
                </a:lnTo>
                <a:lnTo>
                  <a:pt x="3960723" y="117462"/>
                </a:lnTo>
                <a:lnTo>
                  <a:pt x="3960723" y="70231"/>
                </a:lnTo>
                <a:lnTo>
                  <a:pt x="3954005" y="68795"/>
                </a:lnTo>
                <a:lnTo>
                  <a:pt x="3938854" y="67856"/>
                </a:lnTo>
                <a:lnTo>
                  <a:pt x="3927665" y="67856"/>
                </a:lnTo>
                <a:lnTo>
                  <a:pt x="3888308" y="76250"/>
                </a:lnTo>
                <a:lnTo>
                  <a:pt x="3863975" y="114439"/>
                </a:lnTo>
                <a:lnTo>
                  <a:pt x="3862959" y="129171"/>
                </a:lnTo>
                <a:lnTo>
                  <a:pt x="3862959" y="190322"/>
                </a:lnTo>
                <a:lnTo>
                  <a:pt x="3872090" y="228307"/>
                </a:lnTo>
                <a:lnTo>
                  <a:pt x="3912552" y="250710"/>
                </a:lnTo>
                <a:lnTo>
                  <a:pt x="3927665" y="251637"/>
                </a:lnTo>
                <a:lnTo>
                  <a:pt x="3938854" y="251637"/>
                </a:lnTo>
                <a:lnTo>
                  <a:pt x="3978275" y="243293"/>
                </a:lnTo>
                <a:lnTo>
                  <a:pt x="4000931" y="212115"/>
                </a:lnTo>
                <a:lnTo>
                  <a:pt x="4002633" y="205066"/>
                </a:lnTo>
                <a:lnTo>
                  <a:pt x="4003649" y="190322"/>
                </a:lnTo>
                <a:lnTo>
                  <a:pt x="4003649" y="129171"/>
                </a:lnTo>
                <a:close/>
              </a:path>
              <a:path w="6756400" h="309880">
                <a:moveTo>
                  <a:pt x="4185805" y="129171"/>
                </a:moveTo>
                <a:lnTo>
                  <a:pt x="4184840" y="114465"/>
                </a:lnTo>
                <a:lnTo>
                  <a:pt x="4183202" y="107378"/>
                </a:lnTo>
                <a:lnTo>
                  <a:pt x="4181932" y="101828"/>
                </a:lnTo>
                <a:lnTo>
                  <a:pt x="4151109" y="71589"/>
                </a:lnTo>
                <a:lnTo>
                  <a:pt x="4124490" y="67856"/>
                </a:lnTo>
                <a:lnTo>
                  <a:pt x="4096207" y="67856"/>
                </a:lnTo>
                <a:lnTo>
                  <a:pt x="4088473" y="70205"/>
                </a:lnTo>
                <a:lnTo>
                  <a:pt x="4085717" y="74904"/>
                </a:lnTo>
                <a:lnTo>
                  <a:pt x="4088777" y="67856"/>
                </a:lnTo>
                <a:lnTo>
                  <a:pt x="4047515" y="67856"/>
                </a:lnTo>
                <a:lnTo>
                  <a:pt x="4047515" y="251637"/>
                </a:lnTo>
                <a:lnTo>
                  <a:pt x="4090530" y="251637"/>
                </a:lnTo>
                <a:lnTo>
                  <a:pt x="4090530" y="116332"/>
                </a:lnTo>
                <a:lnTo>
                  <a:pt x="4091686" y="113741"/>
                </a:lnTo>
                <a:lnTo>
                  <a:pt x="4096321" y="108648"/>
                </a:lnTo>
                <a:lnTo>
                  <a:pt x="4100169" y="107378"/>
                </a:lnTo>
                <a:lnTo>
                  <a:pt x="4132745" y="107378"/>
                </a:lnTo>
                <a:lnTo>
                  <a:pt x="4136453" y="108686"/>
                </a:lnTo>
                <a:lnTo>
                  <a:pt x="4138993" y="111277"/>
                </a:lnTo>
                <a:lnTo>
                  <a:pt x="4141584" y="113868"/>
                </a:lnTo>
                <a:lnTo>
                  <a:pt x="4142879" y="117576"/>
                </a:lnTo>
                <a:lnTo>
                  <a:pt x="4142879" y="251637"/>
                </a:lnTo>
                <a:lnTo>
                  <a:pt x="4185805" y="251637"/>
                </a:lnTo>
                <a:lnTo>
                  <a:pt x="4185805" y="129171"/>
                </a:lnTo>
                <a:close/>
              </a:path>
              <a:path w="6756400" h="309880">
                <a:moveTo>
                  <a:pt x="4369041" y="129171"/>
                </a:moveTo>
                <a:lnTo>
                  <a:pt x="4360329" y="91262"/>
                </a:lnTo>
                <a:lnTo>
                  <a:pt x="4321962" y="68795"/>
                </a:lnTo>
                <a:lnTo>
                  <a:pt x="4307738" y="67856"/>
                </a:lnTo>
                <a:lnTo>
                  <a:pt x="4279455" y="67856"/>
                </a:lnTo>
                <a:lnTo>
                  <a:pt x="4271721" y="70205"/>
                </a:lnTo>
                <a:lnTo>
                  <a:pt x="4268952" y="74904"/>
                </a:lnTo>
                <a:lnTo>
                  <a:pt x="4272026" y="67856"/>
                </a:lnTo>
                <a:lnTo>
                  <a:pt x="4230763" y="67856"/>
                </a:lnTo>
                <a:lnTo>
                  <a:pt x="4230763" y="251637"/>
                </a:lnTo>
                <a:lnTo>
                  <a:pt x="4273753" y="251637"/>
                </a:lnTo>
                <a:lnTo>
                  <a:pt x="4273753" y="116332"/>
                </a:lnTo>
                <a:lnTo>
                  <a:pt x="4274921" y="113741"/>
                </a:lnTo>
                <a:lnTo>
                  <a:pt x="4279557" y="108648"/>
                </a:lnTo>
                <a:lnTo>
                  <a:pt x="4283392" y="107378"/>
                </a:lnTo>
                <a:lnTo>
                  <a:pt x="4315993" y="107378"/>
                </a:lnTo>
                <a:lnTo>
                  <a:pt x="4319689" y="108686"/>
                </a:lnTo>
                <a:lnTo>
                  <a:pt x="4322229" y="111277"/>
                </a:lnTo>
                <a:lnTo>
                  <a:pt x="4324832" y="113868"/>
                </a:lnTo>
                <a:lnTo>
                  <a:pt x="4326128" y="117576"/>
                </a:lnTo>
                <a:lnTo>
                  <a:pt x="4326128" y="251637"/>
                </a:lnTo>
                <a:lnTo>
                  <a:pt x="4369041" y="251637"/>
                </a:lnTo>
                <a:lnTo>
                  <a:pt x="4369041" y="129171"/>
                </a:lnTo>
                <a:close/>
              </a:path>
              <a:path w="6756400" h="309880">
                <a:moveTo>
                  <a:pt x="4549635" y="127520"/>
                </a:moveTo>
                <a:lnTo>
                  <a:pt x="4548733" y="114071"/>
                </a:lnTo>
                <a:lnTo>
                  <a:pt x="4547197" y="107378"/>
                </a:lnTo>
                <a:lnTo>
                  <a:pt x="4546028" y="102247"/>
                </a:lnTo>
                <a:lnTo>
                  <a:pt x="4517669" y="71755"/>
                </a:lnTo>
                <a:lnTo>
                  <a:pt x="4507382" y="69075"/>
                </a:lnTo>
                <a:lnTo>
                  <a:pt x="4507382" y="116751"/>
                </a:lnTo>
                <a:lnTo>
                  <a:pt x="4507382" y="139115"/>
                </a:lnTo>
                <a:lnTo>
                  <a:pt x="4459313" y="139115"/>
                </a:lnTo>
                <a:lnTo>
                  <a:pt x="4459351" y="116751"/>
                </a:lnTo>
                <a:lnTo>
                  <a:pt x="4460316" y="113042"/>
                </a:lnTo>
                <a:lnTo>
                  <a:pt x="4464291" y="108521"/>
                </a:lnTo>
                <a:lnTo>
                  <a:pt x="4468292" y="107378"/>
                </a:lnTo>
                <a:lnTo>
                  <a:pt x="4497959" y="107378"/>
                </a:lnTo>
                <a:lnTo>
                  <a:pt x="4501159" y="108623"/>
                </a:lnTo>
                <a:lnTo>
                  <a:pt x="4503648" y="111112"/>
                </a:lnTo>
                <a:lnTo>
                  <a:pt x="4506125" y="113538"/>
                </a:lnTo>
                <a:lnTo>
                  <a:pt x="4507382" y="116751"/>
                </a:lnTo>
                <a:lnTo>
                  <a:pt x="4507382" y="69075"/>
                </a:lnTo>
                <a:lnTo>
                  <a:pt x="4506480" y="68834"/>
                </a:lnTo>
                <a:lnTo>
                  <a:pt x="4493704" y="67856"/>
                </a:lnTo>
                <a:lnTo>
                  <a:pt x="4477702" y="67856"/>
                </a:lnTo>
                <a:lnTo>
                  <a:pt x="4439399" y="76111"/>
                </a:lnTo>
                <a:lnTo>
                  <a:pt x="4417301" y="114236"/>
                </a:lnTo>
                <a:lnTo>
                  <a:pt x="4416399" y="190322"/>
                </a:lnTo>
                <a:lnTo>
                  <a:pt x="4417403" y="205193"/>
                </a:lnTo>
                <a:lnTo>
                  <a:pt x="4441545" y="243382"/>
                </a:lnTo>
                <a:lnTo>
                  <a:pt x="4481106" y="251637"/>
                </a:lnTo>
                <a:lnTo>
                  <a:pt x="4538777" y="251637"/>
                </a:lnTo>
                <a:lnTo>
                  <a:pt x="4538777" y="212115"/>
                </a:lnTo>
                <a:lnTo>
                  <a:pt x="4471136" y="212115"/>
                </a:lnTo>
                <a:lnTo>
                  <a:pt x="4466412" y="210845"/>
                </a:lnTo>
                <a:lnTo>
                  <a:pt x="4463542" y="208305"/>
                </a:lnTo>
                <a:lnTo>
                  <a:pt x="4460722" y="205765"/>
                </a:lnTo>
                <a:lnTo>
                  <a:pt x="4459313" y="202031"/>
                </a:lnTo>
                <a:lnTo>
                  <a:pt x="4459313" y="178638"/>
                </a:lnTo>
                <a:lnTo>
                  <a:pt x="4549635" y="178638"/>
                </a:lnTo>
                <a:lnTo>
                  <a:pt x="4549635" y="139115"/>
                </a:lnTo>
                <a:lnTo>
                  <a:pt x="4549635" y="127520"/>
                </a:lnTo>
                <a:close/>
              </a:path>
              <a:path w="6756400" h="309880">
                <a:moveTo>
                  <a:pt x="4724006" y="67856"/>
                </a:moveTo>
                <a:lnTo>
                  <a:pt x="4673206" y="67856"/>
                </a:lnTo>
                <a:lnTo>
                  <a:pt x="4658055" y="68795"/>
                </a:lnTo>
                <a:lnTo>
                  <a:pt x="4617593" y="91236"/>
                </a:lnTo>
                <a:lnTo>
                  <a:pt x="4608500" y="129171"/>
                </a:lnTo>
                <a:lnTo>
                  <a:pt x="4608500" y="190322"/>
                </a:lnTo>
                <a:lnTo>
                  <a:pt x="4617491" y="228523"/>
                </a:lnTo>
                <a:lnTo>
                  <a:pt x="4657915" y="250723"/>
                </a:lnTo>
                <a:lnTo>
                  <a:pt x="4673206" y="251637"/>
                </a:lnTo>
                <a:lnTo>
                  <a:pt x="4724006" y="251637"/>
                </a:lnTo>
                <a:lnTo>
                  <a:pt x="4724006" y="212115"/>
                </a:lnTo>
                <a:lnTo>
                  <a:pt x="4663249" y="212115"/>
                </a:lnTo>
                <a:lnTo>
                  <a:pt x="4658525" y="210845"/>
                </a:lnTo>
                <a:lnTo>
                  <a:pt x="4655642" y="208305"/>
                </a:lnTo>
                <a:lnTo>
                  <a:pt x="4652823" y="205765"/>
                </a:lnTo>
                <a:lnTo>
                  <a:pt x="4651426" y="202031"/>
                </a:lnTo>
                <a:lnTo>
                  <a:pt x="4651426" y="117462"/>
                </a:lnTo>
                <a:lnTo>
                  <a:pt x="4652823" y="113741"/>
                </a:lnTo>
                <a:lnTo>
                  <a:pt x="4655642" y="111201"/>
                </a:lnTo>
                <a:lnTo>
                  <a:pt x="4658525" y="108648"/>
                </a:lnTo>
                <a:lnTo>
                  <a:pt x="4663249" y="107378"/>
                </a:lnTo>
                <a:lnTo>
                  <a:pt x="4724006" y="107378"/>
                </a:lnTo>
                <a:lnTo>
                  <a:pt x="4724006" y="67856"/>
                </a:lnTo>
                <a:close/>
              </a:path>
              <a:path w="6756400" h="309880">
                <a:moveTo>
                  <a:pt x="4912042" y="67856"/>
                </a:moveTo>
                <a:lnTo>
                  <a:pt x="4862500" y="67856"/>
                </a:lnTo>
                <a:lnTo>
                  <a:pt x="4862500" y="27101"/>
                </a:lnTo>
                <a:lnTo>
                  <a:pt x="4819497" y="27101"/>
                </a:lnTo>
                <a:lnTo>
                  <a:pt x="4819497" y="67856"/>
                </a:lnTo>
                <a:lnTo>
                  <a:pt x="4787265" y="67856"/>
                </a:lnTo>
                <a:lnTo>
                  <a:pt x="4787265" y="107378"/>
                </a:lnTo>
                <a:lnTo>
                  <a:pt x="4819497" y="107378"/>
                </a:lnTo>
                <a:lnTo>
                  <a:pt x="4819497" y="203822"/>
                </a:lnTo>
                <a:lnTo>
                  <a:pt x="4820183" y="213804"/>
                </a:lnTo>
                <a:lnTo>
                  <a:pt x="4843983" y="248285"/>
                </a:lnTo>
                <a:lnTo>
                  <a:pt x="4862169" y="251637"/>
                </a:lnTo>
                <a:lnTo>
                  <a:pt x="4912042" y="251637"/>
                </a:lnTo>
                <a:lnTo>
                  <a:pt x="4912042" y="212115"/>
                </a:lnTo>
                <a:lnTo>
                  <a:pt x="4867160" y="212115"/>
                </a:lnTo>
                <a:lnTo>
                  <a:pt x="4864900" y="211721"/>
                </a:lnTo>
                <a:lnTo>
                  <a:pt x="4863909" y="210947"/>
                </a:lnTo>
                <a:lnTo>
                  <a:pt x="4862969" y="210121"/>
                </a:lnTo>
                <a:lnTo>
                  <a:pt x="4862500" y="208330"/>
                </a:lnTo>
                <a:lnTo>
                  <a:pt x="4862500" y="107378"/>
                </a:lnTo>
                <a:lnTo>
                  <a:pt x="4912042" y="107378"/>
                </a:lnTo>
                <a:lnTo>
                  <a:pt x="4912042" y="67856"/>
                </a:lnTo>
                <a:close/>
              </a:path>
              <a:path w="6756400" h="309880">
                <a:moveTo>
                  <a:pt x="5055832" y="0"/>
                </a:moveTo>
                <a:lnTo>
                  <a:pt x="5009527" y="0"/>
                </a:lnTo>
                <a:lnTo>
                  <a:pt x="5009527" y="44577"/>
                </a:lnTo>
                <a:lnTo>
                  <a:pt x="5055832" y="44577"/>
                </a:lnTo>
                <a:lnTo>
                  <a:pt x="5055832" y="0"/>
                </a:lnTo>
                <a:close/>
              </a:path>
              <a:path w="6756400" h="309880">
                <a:moveTo>
                  <a:pt x="5104396" y="212115"/>
                </a:moveTo>
                <a:lnTo>
                  <a:pt x="5054193" y="212115"/>
                </a:lnTo>
                <a:lnTo>
                  <a:pt x="5054193" y="67856"/>
                </a:lnTo>
                <a:lnTo>
                  <a:pt x="4961382" y="67856"/>
                </a:lnTo>
                <a:lnTo>
                  <a:pt x="4961382" y="107378"/>
                </a:lnTo>
                <a:lnTo>
                  <a:pt x="5011267" y="107378"/>
                </a:lnTo>
                <a:lnTo>
                  <a:pt x="5011267" y="251637"/>
                </a:lnTo>
                <a:lnTo>
                  <a:pt x="5104396" y="251637"/>
                </a:lnTo>
                <a:lnTo>
                  <a:pt x="5104396" y="212115"/>
                </a:lnTo>
                <a:close/>
              </a:path>
              <a:path w="6756400" h="309880">
                <a:moveTo>
                  <a:pt x="5286299" y="129171"/>
                </a:moveTo>
                <a:lnTo>
                  <a:pt x="5277167" y="91236"/>
                </a:lnTo>
                <a:lnTo>
                  <a:pt x="5243385" y="70231"/>
                </a:lnTo>
                <a:lnTo>
                  <a:pt x="5243385" y="117462"/>
                </a:lnTo>
                <a:lnTo>
                  <a:pt x="5243385" y="202031"/>
                </a:lnTo>
                <a:lnTo>
                  <a:pt x="5241950" y="205765"/>
                </a:lnTo>
                <a:lnTo>
                  <a:pt x="5239080" y="208305"/>
                </a:lnTo>
                <a:lnTo>
                  <a:pt x="5236261" y="210845"/>
                </a:lnTo>
                <a:lnTo>
                  <a:pt x="5231536" y="212115"/>
                </a:lnTo>
                <a:lnTo>
                  <a:pt x="5200358" y="212115"/>
                </a:lnTo>
                <a:lnTo>
                  <a:pt x="5195633" y="210845"/>
                </a:lnTo>
                <a:lnTo>
                  <a:pt x="5192763" y="208305"/>
                </a:lnTo>
                <a:lnTo>
                  <a:pt x="5189944" y="205765"/>
                </a:lnTo>
                <a:lnTo>
                  <a:pt x="5188534" y="202031"/>
                </a:lnTo>
                <a:lnTo>
                  <a:pt x="5188534" y="117462"/>
                </a:lnTo>
                <a:lnTo>
                  <a:pt x="5189944" y="113741"/>
                </a:lnTo>
                <a:lnTo>
                  <a:pt x="5192763" y="111201"/>
                </a:lnTo>
                <a:lnTo>
                  <a:pt x="5195633" y="108648"/>
                </a:lnTo>
                <a:lnTo>
                  <a:pt x="5200358" y="107378"/>
                </a:lnTo>
                <a:lnTo>
                  <a:pt x="5231536" y="107378"/>
                </a:lnTo>
                <a:lnTo>
                  <a:pt x="5236261" y="108648"/>
                </a:lnTo>
                <a:lnTo>
                  <a:pt x="5239080" y="111201"/>
                </a:lnTo>
                <a:lnTo>
                  <a:pt x="5241950" y="113741"/>
                </a:lnTo>
                <a:lnTo>
                  <a:pt x="5243385" y="117462"/>
                </a:lnTo>
                <a:lnTo>
                  <a:pt x="5243385" y="70231"/>
                </a:lnTo>
                <a:lnTo>
                  <a:pt x="5236667" y="68795"/>
                </a:lnTo>
                <a:lnTo>
                  <a:pt x="5221516" y="67856"/>
                </a:lnTo>
                <a:lnTo>
                  <a:pt x="5210327" y="67856"/>
                </a:lnTo>
                <a:lnTo>
                  <a:pt x="5170970" y="76250"/>
                </a:lnTo>
                <a:lnTo>
                  <a:pt x="5146637" y="114439"/>
                </a:lnTo>
                <a:lnTo>
                  <a:pt x="5145621" y="129171"/>
                </a:lnTo>
                <a:lnTo>
                  <a:pt x="5145621" y="190322"/>
                </a:lnTo>
                <a:lnTo>
                  <a:pt x="5154752" y="228307"/>
                </a:lnTo>
                <a:lnTo>
                  <a:pt x="5195214" y="250710"/>
                </a:lnTo>
                <a:lnTo>
                  <a:pt x="5210327" y="251637"/>
                </a:lnTo>
                <a:lnTo>
                  <a:pt x="5221516" y="251637"/>
                </a:lnTo>
                <a:lnTo>
                  <a:pt x="5260937" y="243293"/>
                </a:lnTo>
                <a:lnTo>
                  <a:pt x="5283593" y="212115"/>
                </a:lnTo>
                <a:lnTo>
                  <a:pt x="5286299" y="190322"/>
                </a:lnTo>
                <a:lnTo>
                  <a:pt x="5286299" y="129171"/>
                </a:lnTo>
                <a:close/>
              </a:path>
              <a:path w="6756400" h="309880">
                <a:moveTo>
                  <a:pt x="5468467" y="129171"/>
                </a:moveTo>
                <a:lnTo>
                  <a:pt x="5467502" y="114465"/>
                </a:lnTo>
                <a:lnTo>
                  <a:pt x="5465864" y="107378"/>
                </a:lnTo>
                <a:lnTo>
                  <a:pt x="5464594" y="101828"/>
                </a:lnTo>
                <a:lnTo>
                  <a:pt x="5459742" y="91262"/>
                </a:lnTo>
                <a:lnTo>
                  <a:pt x="5452973" y="82778"/>
                </a:lnTo>
                <a:lnTo>
                  <a:pt x="5444299" y="76250"/>
                </a:lnTo>
                <a:lnTo>
                  <a:pt x="5441251" y="74904"/>
                </a:lnTo>
                <a:lnTo>
                  <a:pt x="5433771" y="71589"/>
                </a:lnTo>
                <a:lnTo>
                  <a:pt x="5421388" y="68795"/>
                </a:lnTo>
                <a:lnTo>
                  <a:pt x="5407152" y="67856"/>
                </a:lnTo>
                <a:lnTo>
                  <a:pt x="5378869" y="67856"/>
                </a:lnTo>
                <a:lnTo>
                  <a:pt x="5371147" y="70205"/>
                </a:lnTo>
                <a:lnTo>
                  <a:pt x="5368379" y="74904"/>
                </a:lnTo>
                <a:lnTo>
                  <a:pt x="5371439" y="67856"/>
                </a:lnTo>
                <a:lnTo>
                  <a:pt x="5330190" y="67856"/>
                </a:lnTo>
                <a:lnTo>
                  <a:pt x="5330190" y="251637"/>
                </a:lnTo>
                <a:lnTo>
                  <a:pt x="5373179" y="251637"/>
                </a:lnTo>
                <a:lnTo>
                  <a:pt x="5373179" y="116332"/>
                </a:lnTo>
                <a:lnTo>
                  <a:pt x="5374348" y="113741"/>
                </a:lnTo>
                <a:lnTo>
                  <a:pt x="5378983" y="108648"/>
                </a:lnTo>
                <a:lnTo>
                  <a:pt x="5382819" y="107378"/>
                </a:lnTo>
                <a:lnTo>
                  <a:pt x="5415419" y="107378"/>
                </a:lnTo>
                <a:lnTo>
                  <a:pt x="5419115" y="108686"/>
                </a:lnTo>
                <a:lnTo>
                  <a:pt x="5421655" y="111277"/>
                </a:lnTo>
                <a:lnTo>
                  <a:pt x="5424246" y="113868"/>
                </a:lnTo>
                <a:lnTo>
                  <a:pt x="5425554" y="117576"/>
                </a:lnTo>
                <a:lnTo>
                  <a:pt x="5425554" y="251637"/>
                </a:lnTo>
                <a:lnTo>
                  <a:pt x="5468467" y="251637"/>
                </a:lnTo>
                <a:lnTo>
                  <a:pt x="5468467" y="129171"/>
                </a:lnTo>
                <a:close/>
              </a:path>
              <a:path w="6756400" h="309880">
                <a:moveTo>
                  <a:pt x="5824499" y="186918"/>
                </a:moveTo>
                <a:lnTo>
                  <a:pt x="5810415" y="149148"/>
                </a:lnTo>
                <a:lnTo>
                  <a:pt x="5770892" y="136055"/>
                </a:lnTo>
                <a:lnTo>
                  <a:pt x="5756287" y="136055"/>
                </a:lnTo>
                <a:lnTo>
                  <a:pt x="5753963" y="135420"/>
                </a:lnTo>
                <a:lnTo>
                  <a:pt x="5750865" y="132880"/>
                </a:lnTo>
                <a:lnTo>
                  <a:pt x="5750090" y="130771"/>
                </a:lnTo>
                <a:lnTo>
                  <a:pt x="5750090" y="112966"/>
                </a:lnTo>
                <a:lnTo>
                  <a:pt x="5751004" y="110921"/>
                </a:lnTo>
                <a:lnTo>
                  <a:pt x="5754700" y="108102"/>
                </a:lnTo>
                <a:lnTo>
                  <a:pt x="5757697" y="107378"/>
                </a:lnTo>
                <a:lnTo>
                  <a:pt x="5817705" y="107378"/>
                </a:lnTo>
                <a:lnTo>
                  <a:pt x="5817705" y="67856"/>
                </a:lnTo>
                <a:lnTo>
                  <a:pt x="5765177" y="67856"/>
                </a:lnTo>
                <a:lnTo>
                  <a:pt x="5752185" y="68605"/>
                </a:lnTo>
                <a:lnTo>
                  <a:pt x="5715749" y="86487"/>
                </a:lnTo>
                <a:lnTo>
                  <a:pt x="5707177" y="117652"/>
                </a:lnTo>
                <a:lnTo>
                  <a:pt x="5707177" y="127520"/>
                </a:lnTo>
                <a:lnTo>
                  <a:pt x="5721096" y="165379"/>
                </a:lnTo>
                <a:lnTo>
                  <a:pt x="5761444" y="177647"/>
                </a:lnTo>
                <a:lnTo>
                  <a:pt x="5778982" y="177647"/>
                </a:lnTo>
                <a:lnTo>
                  <a:pt x="5781497" y="180378"/>
                </a:lnTo>
                <a:lnTo>
                  <a:pt x="5781497" y="206641"/>
                </a:lnTo>
                <a:lnTo>
                  <a:pt x="5780671" y="208737"/>
                </a:lnTo>
                <a:lnTo>
                  <a:pt x="5779008" y="210121"/>
                </a:lnTo>
                <a:lnTo>
                  <a:pt x="5777357" y="211455"/>
                </a:lnTo>
                <a:lnTo>
                  <a:pt x="5774321" y="212115"/>
                </a:lnTo>
                <a:lnTo>
                  <a:pt x="5708916" y="212115"/>
                </a:lnTo>
                <a:lnTo>
                  <a:pt x="5708916" y="251637"/>
                </a:lnTo>
                <a:lnTo>
                  <a:pt x="5766498" y="251637"/>
                </a:lnTo>
                <a:lnTo>
                  <a:pt x="5779376" y="250863"/>
                </a:lnTo>
                <a:lnTo>
                  <a:pt x="5815838" y="232333"/>
                </a:lnTo>
                <a:lnTo>
                  <a:pt x="5824499" y="202171"/>
                </a:lnTo>
                <a:lnTo>
                  <a:pt x="5824499" y="186918"/>
                </a:lnTo>
                <a:close/>
              </a:path>
              <a:path w="6756400" h="309880">
                <a:moveTo>
                  <a:pt x="6011469" y="67856"/>
                </a:moveTo>
                <a:lnTo>
                  <a:pt x="5961926" y="67856"/>
                </a:lnTo>
                <a:lnTo>
                  <a:pt x="5961926" y="27101"/>
                </a:lnTo>
                <a:lnTo>
                  <a:pt x="5918911" y="27101"/>
                </a:lnTo>
                <a:lnTo>
                  <a:pt x="5918911" y="67856"/>
                </a:lnTo>
                <a:lnTo>
                  <a:pt x="5886678" y="67856"/>
                </a:lnTo>
                <a:lnTo>
                  <a:pt x="5886678" y="107378"/>
                </a:lnTo>
                <a:lnTo>
                  <a:pt x="5918911" y="107378"/>
                </a:lnTo>
                <a:lnTo>
                  <a:pt x="5918911" y="203822"/>
                </a:lnTo>
                <a:lnTo>
                  <a:pt x="5919609" y="213804"/>
                </a:lnTo>
                <a:lnTo>
                  <a:pt x="5943397" y="248285"/>
                </a:lnTo>
                <a:lnTo>
                  <a:pt x="5961583" y="251637"/>
                </a:lnTo>
                <a:lnTo>
                  <a:pt x="6011469" y="251637"/>
                </a:lnTo>
                <a:lnTo>
                  <a:pt x="6011469" y="212115"/>
                </a:lnTo>
                <a:lnTo>
                  <a:pt x="5966587" y="212115"/>
                </a:lnTo>
                <a:lnTo>
                  <a:pt x="5964326" y="211721"/>
                </a:lnTo>
                <a:lnTo>
                  <a:pt x="5963336" y="210947"/>
                </a:lnTo>
                <a:lnTo>
                  <a:pt x="5962383" y="210121"/>
                </a:lnTo>
                <a:lnTo>
                  <a:pt x="5961926" y="208330"/>
                </a:lnTo>
                <a:lnTo>
                  <a:pt x="5961926" y="107378"/>
                </a:lnTo>
                <a:lnTo>
                  <a:pt x="6011469" y="107378"/>
                </a:lnTo>
                <a:lnTo>
                  <a:pt x="6011469" y="67856"/>
                </a:lnTo>
                <a:close/>
              </a:path>
              <a:path w="6756400" h="309880">
                <a:moveTo>
                  <a:pt x="6195695" y="67856"/>
                </a:moveTo>
                <a:lnTo>
                  <a:pt x="6141377" y="67856"/>
                </a:lnTo>
                <a:lnTo>
                  <a:pt x="6133757" y="70205"/>
                </a:lnTo>
                <a:lnTo>
                  <a:pt x="6130823" y="74904"/>
                </a:lnTo>
                <a:lnTo>
                  <a:pt x="6133554" y="67856"/>
                </a:lnTo>
                <a:lnTo>
                  <a:pt x="6067603" y="67856"/>
                </a:lnTo>
                <a:lnTo>
                  <a:pt x="6067603" y="107378"/>
                </a:lnTo>
                <a:lnTo>
                  <a:pt x="6092380" y="107378"/>
                </a:lnTo>
                <a:lnTo>
                  <a:pt x="6092380" y="212115"/>
                </a:lnTo>
                <a:lnTo>
                  <a:pt x="6067603" y="212115"/>
                </a:lnTo>
                <a:lnTo>
                  <a:pt x="6067603" y="251637"/>
                </a:lnTo>
                <a:lnTo>
                  <a:pt x="6172251" y="251637"/>
                </a:lnTo>
                <a:lnTo>
                  <a:pt x="6172251" y="212115"/>
                </a:lnTo>
                <a:lnTo>
                  <a:pt x="6135294" y="212115"/>
                </a:lnTo>
                <a:lnTo>
                  <a:pt x="6135294" y="123291"/>
                </a:lnTo>
                <a:lnTo>
                  <a:pt x="6145377" y="109118"/>
                </a:lnTo>
                <a:lnTo>
                  <a:pt x="6195695" y="109118"/>
                </a:lnTo>
                <a:lnTo>
                  <a:pt x="6195695" y="74904"/>
                </a:lnTo>
                <a:lnTo>
                  <a:pt x="6195695" y="67856"/>
                </a:lnTo>
                <a:close/>
              </a:path>
              <a:path w="6756400" h="309880">
                <a:moveTo>
                  <a:pt x="6338506" y="0"/>
                </a:moveTo>
                <a:lnTo>
                  <a:pt x="6292177" y="0"/>
                </a:lnTo>
                <a:lnTo>
                  <a:pt x="6292177" y="44577"/>
                </a:lnTo>
                <a:lnTo>
                  <a:pt x="6338506" y="44577"/>
                </a:lnTo>
                <a:lnTo>
                  <a:pt x="6338506" y="0"/>
                </a:lnTo>
                <a:close/>
              </a:path>
              <a:path w="6756400" h="309880">
                <a:moveTo>
                  <a:pt x="6387046" y="212115"/>
                </a:moveTo>
                <a:lnTo>
                  <a:pt x="6336843" y="212115"/>
                </a:lnTo>
                <a:lnTo>
                  <a:pt x="6336843" y="67856"/>
                </a:lnTo>
                <a:lnTo>
                  <a:pt x="6244044" y="67856"/>
                </a:lnTo>
                <a:lnTo>
                  <a:pt x="6244044" y="107378"/>
                </a:lnTo>
                <a:lnTo>
                  <a:pt x="6293929" y="107378"/>
                </a:lnTo>
                <a:lnTo>
                  <a:pt x="6293929" y="251637"/>
                </a:lnTo>
                <a:lnTo>
                  <a:pt x="6387046" y="251637"/>
                </a:lnTo>
                <a:lnTo>
                  <a:pt x="6387046" y="212115"/>
                </a:lnTo>
                <a:close/>
              </a:path>
              <a:path w="6756400" h="309880">
                <a:moveTo>
                  <a:pt x="6567894" y="129171"/>
                </a:moveTo>
                <a:lnTo>
                  <a:pt x="6566916" y="114465"/>
                </a:lnTo>
                <a:lnTo>
                  <a:pt x="6565290" y="107378"/>
                </a:lnTo>
                <a:lnTo>
                  <a:pt x="6564020" y="101828"/>
                </a:lnTo>
                <a:lnTo>
                  <a:pt x="6559169" y="91262"/>
                </a:lnTo>
                <a:lnTo>
                  <a:pt x="6552400" y="82778"/>
                </a:lnTo>
                <a:lnTo>
                  <a:pt x="6543726" y="76250"/>
                </a:lnTo>
                <a:lnTo>
                  <a:pt x="6540678" y="74904"/>
                </a:lnTo>
                <a:lnTo>
                  <a:pt x="6533197" y="71589"/>
                </a:lnTo>
                <a:lnTo>
                  <a:pt x="6520815" y="68795"/>
                </a:lnTo>
                <a:lnTo>
                  <a:pt x="6506578" y="67856"/>
                </a:lnTo>
                <a:lnTo>
                  <a:pt x="6478295" y="67856"/>
                </a:lnTo>
                <a:lnTo>
                  <a:pt x="6470561" y="70205"/>
                </a:lnTo>
                <a:lnTo>
                  <a:pt x="6467805" y="74904"/>
                </a:lnTo>
                <a:lnTo>
                  <a:pt x="6470866" y="67856"/>
                </a:lnTo>
                <a:lnTo>
                  <a:pt x="6429603" y="67856"/>
                </a:lnTo>
                <a:lnTo>
                  <a:pt x="6429603" y="251637"/>
                </a:lnTo>
                <a:lnTo>
                  <a:pt x="6472606" y="251637"/>
                </a:lnTo>
                <a:lnTo>
                  <a:pt x="6472606" y="116332"/>
                </a:lnTo>
                <a:lnTo>
                  <a:pt x="6473761" y="113741"/>
                </a:lnTo>
                <a:lnTo>
                  <a:pt x="6478410" y="108648"/>
                </a:lnTo>
                <a:lnTo>
                  <a:pt x="6482245" y="107378"/>
                </a:lnTo>
                <a:lnTo>
                  <a:pt x="6514833" y="107378"/>
                </a:lnTo>
                <a:lnTo>
                  <a:pt x="6518529" y="108686"/>
                </a:lnTo>
                <a:lnTo>
                  <a:pt x="6521082" y="111277"/>
                </a:lnTo>
                <a:lnTo>
                  <a:pt x="6523672" y="113868"/>
                </a:lnTo>
                <a:lnTo>
                  <a:pt x="6524968" y="117576"/>
                </a:lnTo>
                <a:lnTo>
                  <a:pt x="6524968" y="251637"/>
                </a:lnTo>
                <a:lnTo>
                  <a:pt x="6567894" y="251637"/>
                </a:lnTo>
                <a:lnTo>
                  <a:pt x="6567894" y="129171"/>
                </a:lnTo>
                <a:close/>
              </a:path>
              <a:path w="6756400" h="309880">
                <a:moveTo>
                  <a:pt x="6755930" y="252374"/>
                </a:moveTo>
                <a:lnTo>
                  <a:pt x="6739941" y="212775"/>
                </a:lnTo>
                <a:lnTo>
                  <a:pt x="6692214" y="199517"/>
                </a:lnTo>
                <a:lnTo>
                  <a:pt x="6672745" y="199517"/>
                </a:lnTo>
                <a:lnTo>
                  <a:pt x="6672745" y="199021"/>
                </a:lnTo>
                <a:lnTo>
                  <a:pt x="6692874" y="199021"/>
                </a:lnTo>
                <a:lnTo>
                  <a:pt x="6705295" y="197993"/>
                </a:lnTo>
                <a:lnTo>
                  <a:pt x="6741846" y="173520"/>
                </a:lnTo>
                <a:lnTo>
                  <a:pt x="6750786" y="137706"/>
                </a:lnTo>
                <a:lnTo>
                  <a:pt x="6750786" y="107378"/>
                </a:lnTo>
                <a:lnTo>
                  <a:pt x="6750786" y="67856"/>
                </a:lnTo>
                <a:lnTo>
                  <a:pt x="6707873" y="67856"/>
                </a:lnTo>
                <a:lnTo>
                  <a:pt x="6707873" y="107378"/>
                </a:lnTo>
                <a:lnTo>
                  <a:pt x="6707873" y="145161"/>
                </a:lnTo>
                <a:lnTo>
                  <a:pt x="6707594" y="148539"/>
                </a:lnTo>
                <a:lnTo>
                  <a:pt x="6706209" y="151765"/>
                </a:lnTo>
                <a:lnTo>
                  <a:pt x="6701244" y="157949"/>
                </a:lnTo>
                <a:lnTo>
                  <a:pt x="6697637" y="159499"/>
                </a:lnTo>
                <a:lnTo>
                  <a:pt x="6662521" y="159499"/>
                </a:lnTo>
                <a:lnTo>
                  <a:pt x="6657797" y="158229"/>
                </a:lnTo>
                <a:lnTo>
                  <a:pt x="6654927" y="155689"/>
                </a:lnTo>
                <a:lnTo>
                  <a:pt x="6652107" y="153149"/>
                </a:lnTo>
                <a:lnTo>
                  <a:pt x="6650698" y="149415"/>
                </a:lnTo>
                <a:lnTo>
                  <a:pt x="6650698" y="117462"/>
                </a:lnTo>
                <a:lnTo>
                  <a:pt x="6652107" y="113741"/>
                </a:lnTo>
                <a:lnTo>
                  <a:pt x="6654927" y="111201"/>
                </a:lnTo>
                <a:lnTo>
                  <a:pt x="6657797" y="108648"/>
                </a:lnTo>
                <a:lnTo>
                  <a:pt x="6662521" y="107378"/>
                </a:lnTo>
                <a:lnTo>
                  <a:pt x="6707873" y="107378"/>
                </a:lnTo>
                <a:lnTo>
                  <a:pt x="6707873" y="67856"/>
                </a:lnTo>
                <a:lnTo>
                  <a:pt x="6672491" y="67856"/>
                </a:lnTo>
                <a:lnTo>
                  <a:pt x="6657378" y="68795"/>
                </a:lnTo>
                <a:lnTo>
                  <a:pt x="6616916" y="91236"/>
                </a:lnTo>
                <a:lnTo>
                  <a:pt x="6607784" y="129171"/>
                </a:lnTo>
                <a:lnTo>
                  <a:pt x="6607784" y="137706"/>
                </a:lnTo>
                <a:lnTo>
                  <a:pt x="6618198" y="179692"/>
                </a:lnTo>
                <a:lnTo>
                  <a:pt x="6629819" y="189331"/>
                </a:lnTo>
                <a:lnTo>
                  <a:pt x="6629819" y="239039"/>
                </a:lnTo>
                <a:lnTo>
                  <a:pt x="6702184" y="239039"/>
                </a:lnTo>
                <a:lnTo>
                  <a:pt x="6706717" y="240004"/>
                </a:lnTo>
                <a:lnTo>
                  <a:pt x="6709207" y="241935"/>
                </a:lnTo>
                <a:lnTo>
                  <a:pt x="6711734" y="243814"/>
                </a:lnTo>
                <a:lnTo>
                  <a:pt x="6713017" y="246164"/>
                </a:lnTo>
                <a:lnTo>
                  <a:pt x="6713017" y="262483"/>
                </a:lnTo>
                <a:lnTo>
                  <a:pt x="6711734" y="264807"/>
                </a:lnTo>
                <a:lnTo>
                  <a:pt x="6706667" y="268782"/>
                </a:lnTo>
                <a:lnTo>
                  <a:pt x="6702133" y="269773"/>
                </a:lnTo>
                <a:lnTo>
                  <a:pt x="6614579" y="269773"/>
                </a:lnTo>
                <a:lnTo>
                  <a:pt x="6614579" y="309295"/>
                </a:lnTo>
                <a:lnTo>
                  <a:pt x="6692214" y="309295"/>
                </a:lnTo>
                <a:lnTo>
                  <a:pt x="6707098" y="308470"/>
                </a:lnTo>
                <a:lnTo>
                  <a:pt x="6746938" y="288632"/>
                </a:lnTo>
                <a:lnTo>
                  <a:pt x="6755930" y="256438"/>
                </a:lnTo>
                <a:lnTo>
                  <a:pt x="6755930" y="2523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629507" y="2647235"/>
            <a:ext cx="8087995" cy="165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  <a:tabLst>
                <a:tab pos="2028189" algn="l"/>
                <a:tab pos="7525384" algn="l"/>
              </a:tabLst>
            </a:pPr>
            <a:r>
              <a:rPr dirty="0" sz="2650" spc="-25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	projects,</a:t>
            </a:r>
            <a:r>
              <a:rPr dirty="0" sz="2650" spc="-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crucial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establishing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link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between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application</a:t>
            </a:r>
            <a:r>
              <a:rPr dirty="0" sz="26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6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database.</a:t>
            </a:r>
            <a:r>
              <a:rPr dirty="0" sz="26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26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guide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walk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through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essential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steps</a:t>
            </a:r>
            <a:r>
              <a:rPr dirty="0" sz="26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25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endParaRPr sz="265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629507" y="4276010"/>
            <a:ext cx="1491615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dirty="0" sz="265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6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endParaRPr sz="2650">
              <a:latin typeface="Consolas"/>
              <a:cs typeface="Consola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682215" y="4376458"/>
            <a:ext cx="4169410" cy="709930"/>
          </a:xfrm>
          <a:custGeom>
            <a:avLst/>
            <a:gdLst/>
            <a:ahLst/>
            <a:cxnLst/>
            <a:rect l="l" t="t" r="r" b="b"/>
            <a:pathLst>
              <a:path w="4169409" h="709929">
                <a:moveTo>
                  <a:pt x="117322" y="586968"/>
                </a:moveTo>
                <a:lnTo>
                  <a:pt x="103238" y="549198"/>
                </a:lnTo>
                <a:lnTo>
                  <a:pt x="63715" y="536092"/>
                </a:lnTo>
                <a:lnTo>
                  <a:pt x="49110" y="536092"/>
                </a:lnTo>
                <a:lnTo>
                  <a:pt x="46786" y="535470"/>
                </a:lnTo>
                <a:lnTo>
                  <a:pt x="43700" y="532930"/>
                </a:lnTo>
                <a:lnTo>
                  <a:pt x="42926" y="530821"/>
                </a:lnTo>
                <a:lnTo>
                  <a:pt x="42926" y="513003"/>
                </a:lnTo>
                <a:lnTo>
                  <a:pt x="43840" y="510971"/>
                </a:lnTo>
                <a:lnTo>
                  <a:pt x="47536" y="508152"/>
                </a:lnTo>
                <a:lnTo>
                  <a:pt x="50520" y="507441"/>
                </a:lnTo>
                <a:lnTo>
                  <a:pt x="110540" y="507441"/>
                </a:lnTo>
                <a:lnTo>
                  <a:pt x="110540" y="467906"/>
                </a:lnTo>
                <a:lnTo>
                  <a:pt x="58000" y="467906"/>
                </a:lnTo>
                <a:lnTo>
                  <a:pt x="45021" y="468655"/>
                </a:lnTo>
                <a:lnTo>
                  <a:pt x="8585" y="486549"/>
                </a:lnTo>
                <a:lnTo>
                  <a:pt x="0" y="517702"/>
                </a:lnTo>
                <a:lnTo>
                  <a:pt x="0" y="527558"/>
                </a:lnTo>
                <a:lnTo>
                  <a:pt x="13919" y="565429"/>
                </a:lnTo>
                <a:lnTo>
                  <a:pt x="54279" y="577697"/>
                </a:lnTo>
                <a:lnTo>
                  <a:pt x="71818" y="577697"/>
                </a:lnTo>
                <a:lnTo>
                  <a:pt x="74320" y="580428"/>
                </a:lnTo>
                <a:lnTo>
                  <a:pt x="74320" y="606691"/>
                </a:lnTo>
                <a:lnTo>
                  <a:pt x="73494" y="608787"/>
                </a:lnTo>
                <a:lnTo>
                  <a:pt x="71843" y="610171"/>
                </a:lnTo>
                <a:lnTo>
                  <a:pt x="70180" y="611492"/>
                </a:lnTo>
                <a:lnTo>
                  <a:pt x="67144" y="612165"/>
                </a:lnTo>
                <a:lnTo>
                  <a:pt x="1739" y="612165"/>
                </a:lnTo>
                <a:lnTo>
                  <a:pt x="1739" y="651687"/>
                </a:lnTo>
                <a:lnTo>
                  <a:pt x="59334" y="651687"/>
                </a:lnTo>
                <a:lnTo>
                  <a:pt x="72212" y="650913"/>
                </a:lnTo>
                <a:lnTo>
                  <a:pt x="108661" y="632396"/>
                </a:lnTo>
                <a:lnTo>
                  <a:pt x="117322" y="602221"/>
                </a:lnTo>
                <a:lnTo>
                  <a:pt x="117322" y="586968"/>
                </a:lnTo>
                <a:close/>
              </a:path>
              <a:path w="4169409" h="709929">
                <a:moveTo>
                  <a:pt x="308356" y="527558"/>
                </a:moveTo>
                <a:lnTo>
                  <a:pt x="293941" y="483489"/>
                </a:lnTo>
                <a:lnTo>
                  <a:pt x="266103" y="469125"/>
                </a:lnTo>
                <a:lnTo>
                  <a:pt x="266103" y="516788"/>
                </a:lnTo>
                <a:lnTo>
                  <a:pt x="266103" y="539165"/>
                </a:lnTo>
                <a:lnTo>
                  <a:pt x="218046" y="539165"/>
                </a:lnTo>
                <a:lnTo>
                  <a:pt x="218084" y="516788"/>
                </a:lnTo>
                <a:lnTo>
                  <a:pt x="219036" y="513092"/>
                </a:lnTo>
                <a:lnTo>
                  <a:pt x="223012" y="508558"/>
                </a:lnTo>
                <a:lnTo>
                  <a:pt x="227012" y="507441"/>
                </a:lnTo>
                <a:lnTo>
                  <a:pt x="256679" y="507441"/>
                </a:lnTo>
                <a:lnTo>
                  <a:pt x="259880" y="508673"/>
                </a:lnTo>
                <a:lnTo>
                  <a:pt x="262369" y="511162"/>
                </a:lnTo>
                <a:lnTo>
                  <a:pt x="264858" y="513588"/>
                </a:lnTo>
                <a:lnTo>
                  <a:pt x="266103" y="516788"/>
                </a:lnTo>
                <a:lnTo>
                  <a:pt x="266103" y="469125"/>
                </a:lnTo>
                <a:lnTo>
                  <a:pt x="265214" y="468884"/>
                </a:lnTo>
                <a:lnTo>
                  <a:pt x="252425" y="467906"/>
                </a:lnTo>
                <a:lnTo>
                  <a:pt x="236435" y="467906"/>
                </a:lnTo>
                <a:lnTo>
                  <a:pt x="198120" y="476161"/>
                </a:lnTo>
                <a:lnTo>
                  <a:pt x="176034" y="514286"/>
                </a:lnTo>
                <a:lnTo>
                  <a:pt x="175120" y="590372"/>
                </a:lnTo>
                <a:lnTo>
                  <a:pt x="176123" y="605256"/>
                </a:lnTo>
                <a:lnTo>
                  <a:pt x="200266" y="643432"/>
                </a:lnTo>
                <a:lnTo>
                  <a:pt x="239826" y="651687"/>
                </a:lnTo>
                <a:lnTo>
                  <a:pt x="297497" y="651687"/>
                </a:lnTo>
                <a:lnTo>
                  <a:pt x="297497" y="612165"/>
                </a:lnTo>
                <a:lnTo>
                  <a:pt x="229857" y="612165"/>
                </a:lnTo>
                <a:lnTo>
                  <a:pt x="225145" y="610882"/>
                </a:lnTo>
                <a:lnTo>
                  <a:pt x="222262" y="608355"/>
                </a:lnTo>
                <a:lnTo>
                  <a:pt x="219456" y="605815"/>
                </a:lnTo>
                <a:lnTo>
                  <a:pt x="218046" y="602081"/>
                </a:lnTo>
                <a:lnTo>
                  <a:pt x="218046" y="578688"/>
                </a:lnTo>
                <a:lnTo>
                  <a:pt x="308356" y="578688"/>
                </a:lnTo>
                <a:lnTo>
                  <a:pt x="308356" y="539165"/>
                </a:lnTo>
                <a:lnTo>
                  <a:pt x="308356" y="527558"/>
                </a:lnTo>
                <a:close/>
              </a:path>
              <a:path w="4169409" h="709929">
                <a:moveTo>
                  <a:pt x="482727" y="467906"/>
                </a:moveTo>
                <a:lnTo>
                  <a:pt x="431939" y="467906"/>
                </a:lnTo>
                <a:lnTo>
                  <a:pt x="416788" y="468845"/>
                </a:lnTo>
                <a:lnTo>
                  <a:pt x="376313" y="491286"/>
                </a:lnTo>
                <a:lnTo>
                  <a:pt x="367220" y="529221"/>
                </a:lnTo>
                <a:lnTo>
                  <a:pt x="367220" y="590372"/>
                </a:lnTo>
                <a:lnTo>
                  <a:pt x="376224" y="628573"/>
                </a:lnTo>
                <a:lnTo>
                  <a:pt x="416648" y="650773"/>
                </a:lnTo>
                <a:lnTo>
                  <a:pt x="431939" y="651687"/>
                </a:lnTo>
                <a:lnTo>
                  <a:pt x="482727" y="651687"/>
                </a:lnTo>
                <a:lnTo>
                  <a:pt x="482727" y="612165"/>
                </a:lnTo>
                <a:lnTo>
                  <a:pt x="421970" y="612165"/>
                </a:lnTo>
                <a:lnTo>
                  <a:pt x="417245" y="610882"/>
                </a:lnTo>
                <a:lnTo>
                  <a:pt x="414375" y="608355"/>
                </a:lnTo>
                <a:lnTo>
                  <a:pt x="411556" y="605815"/>
                </a:lnTo>
                <a:lnTo>
                  <a:pt x="410146" y="602081"/>
                </a:lnTo>
                <a:lnTo>
                  <a:pt x="410146" y="517512"/>
                </a:lnTo>
                <a:lnTo>
                  <a:pt x="411556" y="513778"/>
                </a:lnTo>
                <a:lnTo>
                  <a:pt x="414375" y="511251"/>
                </a:lnTo>
                <a:lnTo>
                  <a:pt x="417245" y="508698"/>
                </a:lnTo>
                <a:lnTo>
                  <a:pt x="421970" y="507441"/>
                </a:lnTo>
                <a:lnTo>
                  <a:pt x="482727" y="507441"/>
                </a:lnTo>
                <a:lnTo>
                  <a:pt x="482727" y="467906"/>
                </a:lnTo>
                <a:close/>
              </a:path>
              <a:path w="4169409" h="709929">
                <a:moveTo>
                  <a:pt x="675487" y="467906"/>
                </a:moveTo>
                <a:lnTo>
                  <a:pt x="632574" y="467906"/>
                </a:lnTo>
                <a:lnTo>
                  <a:pt x="632498" y="601967"/>
                </a:lnTo>
                <a:lnTo>
                  <a:pt x="632294" y="603872"/>
                </a:lnTo>
                <a:lnTo>
                  <a:pt x="631024" y="606361"/>
                </a:lnTo>
                <a:lnTo>
                  <a:pt x="628764" y="608672"/>
                </a:lnTo>
                <a:lnTo>
                  <a:pt x="626554" y="610997"/>
                </a:lnTo>
                <a:lnTo>
                  <a:pt x="622820" y="612165"/>
                </a:lnTo>
                <a:lnTo>
                  <a:pt x="594321" y="612165"/>
                </a:lnTo>
                <a:lnTo>
                  <a:pt x="590588" y="610857"/>
                </a:lnTo>
                <a:lnTo>
                  <a:pt x="587997" y="608266"/>
                </a:lnTo>
                <a:lnTo>
                  <a:pt x="585457" y="605663"/>
                </a:lnTo>
                <a:lnTo>
                  <a:pt x="584187" y="601967"/>
                </a:lnTo>
                <a:lnTo>
                  <a:pt x="584187" y="467906"/>
                </a:lnTo>
                <a:lnTo>
                  <a:pt x="541261" y="467906"/>
                </a:lnTo>
                <a:lnTo>
                  <a:pt x="541261" y="590372"/>
                </a:lnTo>
                <a:lnTo>
                  <a:pt x="542239" y="605078"/>
                </a:lnTo>
                <a:lnTo>
                  <a:pt x="565467" y="643293"/>
                </a:lnTo>
                <a:lnTo>
                  <a:pt x="602576" y="651687"/>
                </a:lnTo>
                <a:lnTo>
                  <a:pt x="626275" y="651687"/>
                </a:lnTo>
                <a:lnTo>
                  <a:pt x="633958" y="649338"/>
                </a:lnTo>
                <a:lnTo>
                  <a:pt x="637209" y="644639"/>
                </a:lnTo>
                <a:lnTo>
                  <a:pt x="634225" y="651687"/>
                </a:lnTo>
                <a:lnTo>
                  <a:pt x="675487" y="651687"/>
                </a:lnTo>
                <a:lnTo>
                  <a:pt x="675487" y="644639"/>
                </a:lnTo>
                <a:lnTo>
                  <a:pt x="675487" y="612165"/>
                </a:lnTo>
                <a:lnTo>
                  <a:pt x="675487" y="467906"/>
                </a:lnTo>
                <a:close/>
              </a:path>
              <a:path w="4169409" h="709929">
                <a:moveTo>
                  <a:pt x="855002" y="467906"/>
                </a:moveTo>
                <a:lnTo>
                  <a:pt x="800671" y="467906"/>
                </a:lnTo>
                <a:lnTo>
                  <a:pt x="793051" y="470255"/>
                </a:lnTo>
                <a:lnTo>
                  <a:pt x="790130" y="474954"/>
                </a:lnTo>
                <a:lnTo>
                  <a:pt x="792861" y="467906"/>
                </a:lnTo>
                <a:lnTo>
                  <a:pt x="726909" y="467906"/>
                </a:lnTo>
                <a:lnTo>
                  <a:pt x="726909" y="507441"/>
                </a:lnTo>
                <a:lnTo>
                  <a:pt x="751674" y="507441"/>
                </a:lnTo>
                <a:lnTo>
                  <a:pt x="751674" y="612165"/>
                </a:lnTo>
                <a:lnTo>
                  <a:pt x="726909" y="612165"/>
                </a:lnTo>
                <a:lnTo>
                  <a:pt x="726909" y="651687"/>
                </a:lnTo>
                <a:lnTo>
                  <a:pt x="831545" y="651687"/>
                </a:lnTo>
                <a:lnTo>
                  <a:pt x="831545" y="612165"/>
                </a:lnTo>
                <a:lnTo>
                  <a:pt x="794600" y="612165"/>
                </a:lnTo>
                <a:lnTo>
                  <a:pt x="794600" y="523341"/>
                </a:lnTo>
                <a:lnTo>
                  <a:pt x="804684" y="509168"/>
                </a:lnTo>
                <a:lnTo>
                  <a:pt x="855002" y="509168"/>
                </a:lnTo>
                <a:lnTo>
                  <a:pt x="855002" y="474954"/>
                </a:lnTo>
                <a:lnTo>
                  <a:pt x="855002" y="467906"/>
                </a:lnTo>
                <a:close/>
              </a:path>
              <a:path w="4169409" h="709929">
                <a:moveTo>
                  <a:pt x="997800" y="400050"/>
                </a:moveTo>
                <a:lnTo>
                  <a:pt x="951496" y="400050"/>
                </a:lnTo>
                <a:lnTo>
                  <a:pt x="951496" y="444627"/>
                </a:lnTo>
                <a:lnTo>
                  <a:pt x="997800" y="444627"/>
                </a:lnTo>
                <a:lnTo>
                  <a:pt x="997800" y="400050"/>
                </a:lnTo>
                <a:close/>
              </a:path>
              <a:path w="4169409" h="709929">
                <a:moveTo>
                  <a:pt x="1046365" y="612165"/>
                </a:moveTo>
                <a:lnTo>
                  <a:pt x="996149" y="612165"/>
                </a:lnTo>
                <a:lnTo>
                  <a:pt x="996149" y="467906"/>
                </a:lnTo>
                <a:lnTo>
                  <a:pt x="903351" y="467906"/>
                </a:lnTo>
                <a:lnTo>
                  <a:pt x="903351" y="507441"/>
                </a:lnTo>
                <a:lnTo>
                  <a:pt x="953223" y="507441"/>
                </a:lnTo>
                <a:lnTo>
                  <a:pt x="953223" y="651687"/>
                </a:lnTo>
                <a:lnTo>
                  <a:pt x="1046365" y="651687"/>
                </a:lnTo>
                <a:lnTo>
                  <a:pt x="1046365" y="612165"/>
                </a:lnTo>
                <a:close/>
              </a:path>
              <a:path w="4169409" h="709929">
                <a:moveTo>
                  <a:pt x="1220482" y="467906"/>
                </a:moveTo>
                <a:lnTo>
                  <a:pt x="1170927" y="467906"/>
                </a:lnTo>
                <a:lnTo>
                  <a:pt x="1170927" y="427139"/>
                </a:lnTo>
                <a:lnTo>
                  <a:pt x="1127937" y="427139"/>
                </a:lnTo>
                <a:lnTo>
                  <a:pt x="1127937" y="467906"/>
                </a:lnTo>
                <a:lnTo>
                  <a:pt x="1095705" y="467906"/>
                </a:lnTo>
                <a:lnTo>
                  <a:pt x="1095705" y="507441"/>
                </a:lnTo>
                <a:lnTo>
                  <a:pt x="1127937" y="507441"/>
                </a:lnTo>
                <a:lnTo>
                  <a:pt x="1127937" y="603872"/>
                </a:lnTo>
                <a:lnTo>
                  <a:pt x="1128623" y="613854"/>
                </a:lnTo>
                <a:lnTo>
                  <a:pt x="1152410" y="648322"/>
                </a:lnTo>
                <a:lnTo>
                  <a:pt x="1170609" y="651687"/>
                </a:lnTo>
                <a:lnTo>
                  <a:pt x="1220482" y="651687"/>
                </a:lnTo>
                <a:lnTo>
                  <a:pt x="1220482" y="612165"/>
                </a:lnTo>
                <a:lnTo>
                  <a:pt x="1175600" y="612165"/>
                </a:lnTo>
                <a:lnTo>
                  <a:pt x="1173340" y="611771"/>
                </a:lnTo>
                <a:lnTo>
                  <a:pt x="1172337" y="610997"/>
                </a:lnTo>
                <a:lnTo>
                  <a:pt x="1171409" y="610171"/>
                </a:lnTo>
                <a:lnTo>
                  <a:pt x="1170927" y="608368"/>
                </a:lnTo>
                <a:lnTo>
                  <a:pt x="1170927" y="507441"/>
                </a:lnTo>
                <a:lnTo>
                  <a:pt x="1220482" y="507441"/>
                </a:lnTo>
                <a:lnTo>
                  <a:pt x="1220482" y="467906"/>
                </a:lnTo>
                <a:close/>
              </a:path>
              <a:path w="4169409" h="709929">
                <a:moveTo>
                  <a:pt x="1420545" y="467906"/>
                </a:moveTo>
                <a:lnTo>
                  <a:pt x="1376210" y="467906"/>
                </a:lnTo>
                <a:lnTo>
                  <a:pt x="1344231" y="590956"/>
                </a:lnTo>
                <a:lnTo>
                  <a:pt x="1307528" y="467906"/>
                </a:lnTo>
                <a:lnTo>
                  <a:pt x="1261287" y="467906"/>
                </a:lnTo>
                <a:lnTo>
                  <a:pt x="1322019" y="651687"/>
                </a:lnTo>
                <a:lnTo>
                  <a:pt x="1327073" y="649935"/>
                </a:lnTo>
                <a:lnTo>
                  <a:pt x="1322273" y="661454"/>
                </a:lnTo>
                <a:lnTo>
                  <a:pt x="1321333" y="664883"/>
                </a:lnTo>
                <a:lnTo>
                  <a:pt x="1320152" y="667118"/>
                </a:lnTo>
                <a:lnTo>
                  <a:pt x="1318704" y="668172"/>
                </a:lnTo>
                <a:lnTo>
                  <a:pt x="1317332" y="669277"/>
                </a:lnTo>
                <a:lnTo>
                  <a:pt x="1314678" y="669823"/>
                </a:lnTo>
                <a:lnTo>
                  <a:pt x="1289456" y="669823"/>
                </a:lnTo>
                <a:lnTo>
                  <a:pt x="1289456" y="709345"/>
                </a:lnTo>
                <a:lnTo>
                  <a:pt x="1321879" y="709345"/>
                </a:lnTo>
                <a:lnTo>
                  <a:pt x="1329588" y="708329"/>
                </a:lnTo>
                <a:lnTo>
                  <a:pt x="1335938" y="706285"/>
                </a:lnTo>
                <a:lnTo>
                  <a:pt x="1342351" y="704303"/>
                </a:lnTo>
                <a:lnTo>
                  <a:pt x="1365402" y="664883"/>
                </a:lnTo>
                <a:lnTo>
                  <a:pt x="1386103" y="590956"/>
                </a:lnTo>
                <a:lnTo>
                  <a:pt x="1420545" y="467906"/>
                </a:lnTo>
                <a:close/>
              </a:path>
              <a:path w="4169409" h="709929">
                <a:moveTo>
                  <a:pt x="1771218" y="67856"/>
                </a:moveTo>
                <a:lnTo>
                  <a:pt x="1716887" y="67856"/>
                </a:lnTo>
                <a:lnTo>
                  <a:pt x="1709267" y="70205"/>
                </a:lnTo>
                <a:lnTo>
                  <a:pt x="1706333" y="74904"/>
                </a:lnTo>
                <a:lnTo>
                  <a:pt x="1709077" y="67856"/>
                </a:lnTo>
                <a:lnTo>
                  <a:pt x="1643126" y="67856"/>
                </a:lnTo>
                <a:lnTo>
                  <a:pt x="1643126" y="107391"/>
                </a:lnTo>
                <a:lnTo>
                  <a:pt x="1667891" y="107391"/>
                </a:lnTo>
                <a:lnTo>
                  <a:pt x="1667891" y="212115"/>
                </a:lnTo>
                <a:lnTo>
                  <a:pt x="1643126" y="212115"/>
                </a:lnTo>
                <a:lnTo>
                  <a:pt x="1643126" y="251637"/>
                </a:lnTo>
                <a:lnTo>
                  <a:pt x="1747774" y="251637"/>
                </a:lnTo>
                <a:lnTo>
                  <a:pt x="1747774" y="212115"/>
                </a:lnTo>
                <a:lnTo>
                  <a:pt x="1710817" y="212115"/>
                </a:lnTo>
                <a:lnTo>
                  <a:pt x="1710817" y="123291"/>
                </a:lnTo>
                <a:lnTo>
                  <a:pt x="1720888" y="109118"/>
                </a:lnTo>
                <a:lnTo>
                  <a:pt x="1771218" y="109118"/>
                </a:lnTo>
                <a:lnTo>
                  <a:pt x="1771218" y="74904"/>
                </a:lnTo>
                <a:lnTo>
                  <a:pt x="1771218" y="67856"/>
                </a:lnTo>
                <a:close/>
              </a:path>
              <a:path w="4169409" h="709929">
                <a:moveTo>
                  <a:pt x="1961248" y="129171"/>
                </a:moveTo>
                <a:lnTo>
                  <a:pt x="1960232" y="114439"/>
                </a:lnTo>
                <a:lnTo>
                  <a:pt x="1958530" y="107391"/>
                </a:lnTo>
                <a:lnTo>
                  <a:pt x="1957184" y="101790"/>
                </a:lnTo>
                <a:lnTo>
                  <a:pt x="1924748" y="71589"/>
                </a:lnTo>
                <a:lnTo>
                  <a:pt x="1918322" y="70231"/>
                </a:lnTo>
                <a:lnTo>
                  <a:pt x="1918322" y="117462"/>
                </a:lnTo>
                <a:lnTo>
                  <a:pt x="1918322" y="202031"/>
                </a:lnTo>
                <a:lnTo>
                  <a:pt x="1916887" y="205765"/>
                </a:lnTo>
                <a:lnTo>
                  <a:pt x="1911197" y="210832"/>
                </a:lnTo>
                <a:lnTo>
                  <a:pt x="1906473" y="212115"/>
                </a:lnTo>
                <a:lnTo>
                  <a:pt x="1875307" y="212115"/>
                </a:lnTo>
                <a:lnTo>
                  <a:pt x="1870583" y="210832"/>
                </a:lnTo>
                <a:lnTo>
                  <a:pt x="1867700" y="208305"/>
                </a:lnTo>
                <a:lnTo>
                  <a:pt x="1864893" y="205765"/>
                </a:lnTo>
                <a:lnTo>
                  <a:pt x="1863483" y="202031"/>
                </a:lnTo>
                <a:lnTo>
                  <a:pt x="1863483" y="117462"/>
                </a:lnTo>
                <a:lnTo>
                  <a:pt x="1864893" y="113728"/>
                </a:lnTo>
                <a:lnTo>
                  <a:pt x="1867700" y="111201"/>
                </a:lnTo>
                <a:lnTo>
                  <a:pt x="1870583" y="108648"/>
                </a:lnTo>
                <a:lnTo>
                  <a:pt x="1875307" y="107391"/>
                </a:lnTo>
                <a:lnTo>
                  <a:pt x="1906473" y="107391"/>
                </a:lnTo>
                <a:lnTo>
                  <a:pt x="1911197" y="108648"/>
                </a:lnTo>
                <a:lnTo>
                  <a:pt x="1914017" y="111201"/>
                </a:lnTo>
                <a:lnTo>
                  <a:pt x="1916887" y="113728"/>
                </a:lnTo>
                <a:lnTo>
                  <a:pt x="1918322" y="117462"/>
                </a:lnTo>
                <a:lnTo>
                  <a:pt x="1918322" y="70231"/>
                </a:lnTo>
                <a:lnTo>
                  <a:pt x="1911604" y="68795"/>
                </a:lnTo>
                <a:lnTo>
                  <a:pt x="1896452" y="67856"/>
                </a:lnTo>
                <a:lnTo>
                  <a:pt x="1885264" y="67856"/>
                </a:lnTo>
                <a:lnTo>
                  <a:pt x="1845919" y="76250"/>
                </a:lnTo>
                <a:lnTo>
                  <a:pt x="1821573" y="114439"/>
                </a:lnTo>
                <a:lnTo>
                  <a:pt x="1820557" y="129171"/>
                </a:lnTo>
                <a:lnTo>
                  <a:pt x="1820557" y="190322"/>
                </a:lnTo>
                <a:lnTo>
                  <a:pt x="1829689" y="228307"/>
                </a:lnTo>
                <a:lnTo>
                  <a:pt x="1870151" y="250710"/>
                </a:lnTo>
                <a:lnTo>
                  <a:pt x="1885264" y="251637"/>
                </a:lnTo>
                <a:lnTo>
                  <a:pt x="1896452" y="251637"/>
                </a:lnTo>
                <a:lnTo>
                  <a:pt x="1935886" y="243293"/>
                </a:lnTo>
                <a:lnTo>
                  <a:pt x="1958530" y="212115"/>
                </a:lnTo>
                <a:lnTo>
                  <a:pt x="1960232" y="205066"/>
                </a:lnTo>
                <a:lnTo>
                  <a:pt x="1961248" y="190322"/>
                </a:lnTo>
                <a:lnTo>
                  <a:pt x="1961248" y="129171"/>
                </a:lnTo>
                <a:close/>
              </a:path>
              <a:path w="4169409" h="709929">
                <a:moveTo>
                  <a:pt x="2143417" y="129171"/>
                </a:moveTo>
                <a:lnTo>
                  <a:pt x="2142401" y="114300"/>
                </a:lnTo>
                <a:lnTo>
                  <a:pt x="2140762" y="107391"/>
                </a:lnTo>
                <a:lnTo>
                  <a:pt x="2139391" y="101587"/>
                </a:lnTo>
                <a:lnTo>
                  <a:pt x="2107184" y="71551"/>
                </a:lnTo>
                <a:lnTo>
                  <a:pt x="2100491" y="70154"/>
                </a:lnTo>
                <a:lnTo>
                  <a:pt x="2100491" y="117462"/>
                </a:lnTo>
                <a:lnTo>
                  <a:pt x="2100491" y="202031"/>
                </a:lnTo>
                <a:lnTo>
                  <a:pt x="2099056" y="205765"/>
                </a:lnTo>
                <a:lnTo>
                  <a:pt x="2096173" y="208305"/>
                </a:lnTo>
                <a:lnTo>
                  <a:pt x="2093353" y="210832"/>
                </a:lnTo>
                <a:lnTo>
                  <a:pt x="2088667" y="212115"/>
                </a:lnTo>
                <a:lnTo>
                  <a:pt x="2048129" y="212115"/>
                </a:lnTo>
                <a:lnTo>
                  <a:pt x="2048129" y="116332"/>
                </a:lnTo>
                <a:lnTo>
                  <a:pt x="2049284" y="113728"/>
                </a:lnTo>
                <a:lnTo>
                  <a:pt x="2053920" y="108648"/>
                </a:lnTo>
                <a:lnTo>
                  <a:pt x="2057768" y="107391"/>
                </a:lnTo>
                <a:lnTo>
                  <a:pt x="2088667" y="107391"/>
                </a:lnTo>
                <a:lnTo>
                  <a:pt x="2093353" y="108648"/>
                </a:lnTo>
                <a:lnTo>
                  <a:pt x="2096173" y="111201"/>
                </a:lnTo>
                <a:lnTo>
                  <a:pt x="2099056" y="113728"/>
                </a:lnTo>
                <a:lnTo>
                  <a:pt x="2100491" y="117462"/>
                </a:lnTo>
                <a:lnTo>
                  <a:pt x="2100491" y="70154"/>
                </a:lnTo>
                <a:lnTo>
                  <a:pt x="2097493" y="69519"/>
                </a:lnTo>
                <a:lnTo>
                  <a:pt x="2093976" y="68783"/>
                </a:lnTo>
                <a:lnTo>
                  <a:pt x="2078697" y="67856"/>
                </a:lnTo>
                <a:lnTo>
                  <a:pt x="2054860" y="67856"/>
                </a:lnTo>
                <a:lnTo>
                  <a:pt x="2048535" y="68414"/>
                </a:lnTo>
                <a:lnTo>
                  <a:pt x="2047544" y="69519"/>
                </a:lnTo>
                <a:lnTo>
                  <a:pt x="2048129" y="0"/>
                </a:lnTo>
                <a:lnTo>
                  <a:pt x="2005114" y="0"/>
                </a:lnTo>
                <a:lnTo>
                  <a:pt x="2005114" y="251637"/>
                </a:lnTo>
                <a:lnTo>
                  <a:pt x="2078697" y="251637"/>
                </a:lnTo>
                <a:lnTo>
                  <a:pt x="2093849" y="250710"/>
                </a:lnTo>
                <a:lnTo>
                  <a:pt x="2134273" y="228307"/>
                </a:lnTo>
                <a:lnTo>
                  <a:pt x="2140699" y="212115"/>
                </a:lnTo>
                <a:lnTo>
                  <a:pt x="2142401" y="205066"/>
                </a:lnTo>
                <a:lnTo>
                  <a:pt x="2143417" y="190322"/>
                </a:lnTo>
                <a:lnTo>
                  <a:pt x="2143417" y="129171"/>
                </a:lnTo>
                <a:close/>
              </a:path>
              <a:path w="4169409" h="709929">
                <a:moveTo>
                  <a:pt x="2324658" y="67856"/>
                </a:moveTo>
                <a:lnTo>
                  <a:pt x="2281732" y="67856"/>
                </a:lnTo>
                <a:lnTo>
                  <a:pt x="2281656" y="201917"/>
                </a:lnTo>
                <a:lnTo>
                  <a:pt x="2281453" y="203822"/>
                </a:lnTo>
                <a:lnTo>
                  <a:pt x="2280196" y="206311"/>
                </a:lnTo>
                <a:lnTo>
                  <a:pt x="2277922" y="208622"/>
                </a:lnTo>
                <a:lnTo>
                  <a:pt x="2275713" y="210947"/>
                </a:lnTo>
                <a:lnTo>
                  <a:pt x="2271992" y="212115"/>
                </a:lnTo>
                <a:lnTo>
                  <a:pt x="2243480" y="212115"/>
                </a:lnTo>
                <a:lnTo>
                  <a:pt x="2239759" y="210807"/>
                </a:lnTo>
                <a:lnTo>
                  <a:pt x="2237155" y="208216"/>
                </a:lnTo>
                <a:lnTo>
                  <a:pt x="2234628" y="205613"/>
                </a:lnTo>
                <a:lnTo>
                  <a:pt x="2233345" y="201917"/>
                </a:lnTo>
                <a:lnTo>
                  <a:pt x="2233345" y="67856"/>
                </a:lnTo>
                <a:lnTo>
                  <a:pt x="2190432" y="67856"/>
                </a:lnTo>
                <a:lnTo>
                  <a:pt x="2190432" y="190322"/>
                </a:lnTo>
                <a:lnTo>
                  <a:pt x="2191397" y="205028"/>
                </a:lnTo>
                <a:lnTo>
                  <a:pt x="2214626" y="243243"/>
                </a:lnTo>
                <a:lnTo>
                  <a:pt x="2251735" y="251637"/>
                </a:lnTo>
                <a:lnTo>
                  <a:pt x="2275433" y="251637"/>
                </a:lnTo>
                <a:lnTo>
                  <a:pt x="2283117" y="249288"/>
                </a:lnTo>
                <a:lnTo>
                  <a:pt x="2286368" y="244589"/>
                </a:lnTo>
                <a:lnTo>
                  <a:pt x="2283396" y="251637"/>
                </a:lnTo>
                <a:lnTo>
                  <a:pt x="2324658" y="251637"/>
                </a:lnTo>
                <a:lnTo>
                  <a:pt x="2324658" y="244589"/>
                </a:lnTo>
                <a:lnTo>
                  <a:pt x="2324658" y="212115"/>
                </a:lnTo>
                <a:lnTo>
                  <a:pt x="2324658" y="67856"/>
                </a:lnTo>
                <a:close/>
              </a:path>
              <a:path w="4169409" h="709929">
                <a:moveTo>
                  <a:pt x="2499436" y="186918"/>
                </a:moveTo>
                <a:lnTo>
                  <a:pt x="2485364" y="149148"/>
                </a:lnTo>
                <a:lnTo>
                  <a:pt x="2445829" y="136042"/>
                </a:lnTo>
                <a:lnTo>
                  <a:pt x="2431224" y="136042"/>
                </a:lnTo>
                <a:lnTo>
                  <a:pt x="2428900" y="135420"/>
                </a:lnTo>
                <a:lnTo>
                  <a:pt x="2425814" y="132880"/>
                </a:lnTo>
                <a:lnTo>
                  <a:pt x="2425039" y="130771"/>
                </a:lnTo>
                <a:lnTo>
                  <a:pt x="2425039" y="112953"/>
                </a:lnTo>
                <a:lnTo>
                  <a:pt x="2425954" y="110921"/>
                </a:lnTo>
                <a:lnTo>
                  <a:pt x="2429649" y="108102"/>
                </a:lnTo>
                <a:lnTo>
                  <a:pt x="2432634" y="107391"/>
                </a:lnTo>
                <a:lnTo>
                  <a:pt x="2492641" y="107391"/>
                </a:lnTo>
                <a:lnTo>
                  <a:pt x="2492641" y="67856"/>
                </a:lnTo>
                <a:lnTo>
                  <a:pt x="2440114" y="67856"/>
                </a:lnTo>
                <a:lnTo>
                  <a:pt x="2427135" y="68605"/>
                </a:lnTo>
                <a:lnTo>
                  <a:pt x="2390698" y="86499"/>
                </a:lnTo>
                <a:lnTo>
                  <a:pt x="2382113" y="117652"/>
                </a:lnTo>
                <a:lnTo>
                  <a:pt x="2382113" y="127508"/>
                </a:lnTo>
                <a:lnTo>
                  <a:pt x="2396032" y="165379"/>
                </a:lnTo>
                <a:lnTo>
                  <a:pt x="2436393" y="177647"/>
                </a:lnTo>
                <a:lnTo>
                  <a:pt x="2453932" y="177647"/>
                </a:lnTo>
                <a:lnTo>
                  <a:pt x="2456446" y="180378"/>
                </a:lnTo>
                <a:lnTo>
                  <a:pt x="2456446" y="206641"/>
                </a:lnTo>
                <a:lnTo>
                  <a:pt x="2455608" y="208737"/>
                </a:lnTo>
                <a:lnTo>
                  <a:pt x="2453957" y="210121"/>
                </a:lnTo>
                <a:lnTo>
                  <a:pt x="2452293" y="211442"/>
                </a:lnTo>
                <a:lnTo>
                  <a:pt x="2449258" y="212115"/>
                </a:lnTo>
                <a:lnTo>
                  <a:pt x="2383866" y="212115"/>
                </a:lnTo>
                <a:lnTo>
                  <a:pt x="2383866" y="251637"/>
                </a:lnTo>
                <a:lnTo>
                  <a:pt x="2441435" y="251637"/>
                </a:lnTo>
                <a:lnTo>
                  <a:pt x="2454325" y="250863"/>
                </a:lnTo>
                <a:lnTo>
                  <a:pt x="2490774" y="232346"/>
                </a:lnTo>
                <a:lnTo>
                  <a:pt x="2499436" y="202171"/>
                </a:lnTo>
                <a:lnTo>
                  <a:pt x="2499436" y="186918"/>
                </a:lnTo>
                <a:close/>
              </a:path>
              <a:path w="4169409" h="709929">
                <a:moveTo>
                  <a:pt x="2507259" y="527558"/>
                </a:moveTo>
                <a:lnTo>
                  <a:pt x="2492845" y="483489"/>
                </a:lnTo>
                <a:lnTo>
                  <a:pt x="2465006" y="469125"/>
                </a:lnTo>
                <a:lnTo>
                  <a:pt x="2465006" y="516788"/>
                </a:lnTo>
                <a:lnTo>
                  <a:pt x="2465006" y="539165"/>
                </a:lnTo>
                <a:lnTo>
                  <a:pt x="2416949" y="539165"/>
                </a:lnTo>
                <a:lnTo>
                  <a:pt x="2417000" y="516788"/>
                </a:lnTo>
                <a:lnTo>
                  <a:pt x="2417940" y="513092"/>
                </a:lnTo>
                <a:lnTo>
                  <a:pt x="2421928" y="508558"/>
                </a:lnTo>
                <a:lnTo>
                  <a:pt x="2425928" y="507441"/>
                </a:lnTo>
                <a:lnTo>
                  <a:pt x="2455583" y="507441"/>
                </a:lnTo>
                <a:lnTo>
                  <a:pt x="2458796" y="508673"/>
                </a:lnTo>
                <a:lnTo>
                  <a:pt x="2461285" y="511162"/>
                </a:lnTo>
                <a:lnTo>
                  <a:pt x="2463762" y="513588"/>
                </a:lnTo>
                <a:lnTo>
                  <a:pt x="2465006" y="516788"/>
                </a:lnTo>
                <a:lnTo>
                  <a:pt x="2465006" y="469125"/>
                </a:lnTo>
                <a:lnTo>
                  <a:pt x="2464117" y="468884"/>
                </a:lnTo>
                <a:lnTo>
                  <a:pt x="2451341" y="467906"/>
                </a:lnTo>
                <a:lnTo>
                  <a:pt x="2435339" y="467906"/>
                </a:lnTo>
                <a:lnTo>
                  <a:pt x="2397036" y="476161"/>
                </a:lnTo>
                <a:lnTo>
                  <a:pt x="2374938" y="514286"/>
                </a:lnTo>
                <a:lnTo>
                  <a:pt x="2374036" y="590372"/>
                </a:lnTo>
                <a:lnTo>
                  <a:pt x="2375039" y="605256"/>
                </a:lnTo>
                <a:lnTo>
                  <a:pt x="2399169" y="643432"/>
                </a:lnTo>
                <a:lnTo>
                  <a:pt x="2438730" y="651687"/>
                </a:lnTo>
                <a:lnTo>
                  <a:pt x="2496413" y="651687"/>
                </a:lnTo>
                <a:lnTo>
                  <a:pt x="2496413" y="612165"/>
                </a:lnTo>
                <a:lnTo>
                  <a:pt x="2428773" y="612165"/>
                </a:lnTo>
                <a:lnTo>
                  <a:pt x="2424049" y="610882"/>
                </a:lnTo>
                <a:lnTo>
                  <a:pt x="2421166" y="608355"/>
                </a:lnTo>
                <a:lnTo>
                  <a:pt x="2418359" y="605815"/>
                </a:lnTo>
                <a:lnTo>
                  <a:pt x="2416949" y="602081"/>
                </a:lnTo>
                <a:lnTo>
                  <a:pt x="2416949" y="578688"/>
                </a:lnTo>
                <a:lnTo>
                  <a:pt x="2507259" y="578688"/>
                </a:lnTo>
                <a:lnTo>
                  <a:pt x="2507259" y="539165"/>
                </a:lnTo>
                <a:lnTo>
                  <a:pt x="2507259" y="527558"/>
                </a:lnTo>
                <a:close/>
              </a:path>
              <a:path w="4169409" h="709929">
                <a:moveTo>
                  <a:pt x="2686405" y="67856"/>
                </a:moveTo>
                <a:lnTo>
                  <a:pt x="2636863" y="67856"/>
                </a:lnTo>
                <a:lnTo>
                  <a:pt x="2636863" y="27089"/>
                </a:lnTo>
                <a:lnTo>
                  <a:pt x="2593860" y="27089"/>
                </a:lnTo>
                <a:lnTo>
                  <a:pt x="2593860" y="67856"/>
                </a:lnTo>
                <a:lnTo>
                  <a:pt x="2561628" y="67856"/>
                </a:lnTo>
                <a:lnTo>
                  <a:pt x="2561628" y="107391"/>
                </a:lnTo>
                <a:lnTo>
                  <a:pt x="2593860" y="107391"/>
                </a:lnTo>
                <a:lnTo>
                  <a:pt x="2593860" y="203822"/>
                </a:lnTo>
                <a:lnTo>
                  <a:pt x="2594546" y="213804"/>
                </a:lnTo>
                <a:lnTo>
                  <a:pt x="2618346" y="248272"/>
                </a:lnTo>
                <a:lnTo>
                  <a:pt x="2636532" y="251637"/>
                </a:lnTo>
                <a:lnTo>
                  <a:pt x="2686405" y="251637"/>
                </a:lnTo>
                <a:lnTo>
                  <a:pt x="2686405" y="212115"/>
                </a:lnTo>
                <a:lnTo>
                  <a:pt x="2641536" y="212115"/>
                </a:lnTo>
                <a:lnTo>
                  <a:pt x="2639263" y="211721"/>
                </a:lnTo>
                <a:lnTo>
                  <a:pt x="2638260" y="210947"/>
                </a:lnTo>
                <a:lnTo>
                  <a:pt x="2637332" y="210121"/>
                </a:lnTo>
                <a:lnTo>
                  <a:pt x="2636863" y="208318"/>
                </a:lnTo>
                <a:lnTo>
                  <a:pt x="2636863" y="107391"/>
                </a:lnTo>
                <a:lnTo>
                  <a:pt x="2686405" y="107391"/>
                </a:lnTo>
                <a:lnTo>
                  <a:pt x="2686405" y="67856"/>
                </a:lnTo>
                <a:close/>
              </a:path>
              <a:path w="4169409" h="709929">
                <a:moveTo>
                  <a:pt x="2688755" y="400050"/>
                </a:moveTo>
                <a:lnTo>
                  <a:pt x="2630182" y="400050"/>
                </a:lnTo>
                <a:lnTo>
                  <a:pt x="2621280" y="400812"/>
                </a:lnTo>
                <a:lnTo>
                  <a:pt x="2590800" y="426212"/>
                </a:lnTo>
                <a:lnTo>
                  <a:pt x="2587841" y="444385"/>
                </a:lnTo>
                <a:lnTo>
                  <a:pt x="2587841" y="467906"/>
                </a:lnTo>
                <a:lnTo>
                  <a:pt x="2559012" y="467906"/>
                </a:lnTo>
                <a:lnTo>
                  <a:pt x="2559012" y="507441"/>
                </a:lnTo>
                <a:lnTo>
                  <a:pt x="2587841" y="507441"/>
                </a:lnTo>
                <a:lnTo>
                  <a:pt x="2587841" y="612165"/>
                </a:lnTo>
                <a:lnTo>
                  <a:pt x="2559012" y="612165"/>
                </a:lnTo>
                <a:lnTo>
                  <a:pt x="2559012" y="651687"/>
                </a:lnTo>
                <a:lnTo>
                  <a:pt x="2671775" y="651687"/>
                </a:lnTo>
                <a:lnTo>
                  <a:pt x="2671775" y="612165"/>
                </a:lnTo>
                <a:lnTo>
                  <a:pt x="2630754" y="612165"/>
                </a:lnTo>
                <a:lnTo>
                  <a:pt x="2630754" y="507441"/>
                </a:lnTo>
                <a:lnTo>
                  <a:pt x="2685351" y="507441"/>
                </a:lnTo>
                <a:lnTo>
                  <a:pt x="2685351" y="467906"/>
                </a:lnTo>
                <a:lnTo>
                  <a:pt x="2630754" y="467906"/>
                </a:lnTo>
                <a:lnTo>
                  <a:pt x="2630754" y="441896"/>
                </a:lnTo>
                <a:lnTo>
                  <a:pt x="2631122" y="441172"/>
                </a:lnTo>
                <a:lnTo>
                  <a:pt x="2631833" y="440575"/>
                </a:lnTo>
                <a:lnTo>
                  <a:pt x="2632545" y="439902"/>
                </a:lnTo>
                <a:lnTo>
                  <a:pt x="2633802" y="439572"/>
                </a:lnTo>
                <a:lnTo>
                  <a:pt x="2688755" y="439572"/>
                </a:lnTo>
                <a:lnTo>
                  <a:pt x="2688755" y="400050"/>
                </a:lnTo>
                <a:close/>
              </a:path>
              <a:path w="4169409" h="709929">
                <a:moveTo>
                  <a:pt x="2872003" y="400050"/>
                </a:moveTo>
                <a:lnTo>
                  <a:pt x="2813418" y="400050"/>
                </a:lnTo>
                <a:lnTo>
                  <a:pt x="2804515" y="400812"/>
                </a:lnTo>
                <a:lnTo>
                  <a:pt x="2774035" y="426212"/>
                </a:lnTo>
                <a:lnTo>
                  <a:pt x="2771076" y="444385"/>
                </a:lnTo>
                <a:lnTo>
                  <a:pt x="2771076" y="467906"/>
                </a:lnTo>
                <a:lnTo>
                  <a:pt x="2742234" y="467906"/>
                </a:lnTo>
                <a:lnTo>
                  <a:pt x="2742234" y="507441"/>
                </a:lnTo>
                <a:lnTo>
                  <a:pt x="2771076" y="507441"/>
                </a:lnTo>
                <a:lnTo>
                  <a:pt x="2771076" y="612165"/>
                </a:lnTo>
                <a:lnTo>
                  <a:pt x="2742234" y="612165"/>
                </a:lnTo>
                <a:lnTo>
                  <a:pt x="2742234" y="651687"/>
                </a:lnTo>
                <a:lnTo>
                  <a:pt x="2855010" y="651687"/>
                </a:lnTo>
                <a:lnTo>
                  <a:pt x="2855010" y="612165"/>
                </a:lnTo>
                <a:lnTo>
                  <a:pt x="2814002" y="612165"/>
                </a:lnTo>
                <a:lnTo>
                  <a:pt x="2814002" y="507441"/>
                </a:lnTo>
                <a:lnTo>
                  <a:pt x="2868599" y="507441"/>
                </a:lnTo>
                <a:lnTo>
                  <a:pt x="2868599" y="467906"/>
                </a:lnTo>
                <a:lnTo>
                  <a:pt x="2814002" y="467906"/>
                </a:lnTo>
                <a:lnTo>
                  <a:pt x="2814002" y="441896"/>
                </a:lnTo>
                <a:lnTo>
                  <a:pt x="2814358" y="441172"/>
                </a:lnTo>
                <a:lnTo>
                  <a:pt x="2815082" y="440575"/>
                </a:lnTo>
                <a:lnTo>
                  <a:pt x="2815793" y="439902"/>
                </a:lnTo>
                <a:lnTo>
                  <a:pt x="2817025" y="439572"/>
                </a:lnTo>
                <a:lnTo>
                  <a:pt x="2872003" y="439572"/>
                </a:lnTo>
                <a:lnTo>
                  <a:pt x="2872003" y="400050"/>
                </a:lnTo>
                <a:close/>
              </a:path>
              <a:path w="4169409" h="709929">
                <a:moveTo>
                  <a:pt x="3013506" y="400050"/>
                </a:moveTo>
                <a:lnTo>
                  <a:pt x="2967190" y="400050"/>
                </a:lnTo>
                <a:lnTo>
                  <a:pt x="2967190" y="444627"/>
                </a:lnTo>
                <a:lnTo>
                  <a:pt x="3013506" y="444627"/>
                </a:lnTo>
                <a:lnTo>
                  <a:pt x="3013506" y="400050"/>
                </a:lnTo>
                <a:close/>
              </a:path>
              <a:path w="4169409" h="709929">
                <a:moveTo>
                  <a:pt x="3062071" y="612165"/>
                </a:moveTo>
                <a:lnTo>
                  <a:pt x="3011855" y="612165"/>
                </a:lnTo>
                <a:lnTo>
                  <a:pt x="3011855" y="467906"/>
                </a:lnTo>
                <a:lnTo>
                  <a:pt x="2919057" y="467906"/>
                </a:lnTo>
                <a:lnTo>
                  <a:pt x="2919057" y="507441"/>
                </a:lnTo>
                <a:lnTo>
                  <a:pt x="2968929" y="507441"/>
                </a:lnTo>
                <a:lnTo>
                  <a:pt x="2968929" y="651687"/>
                </a:lnTo>
                <a:lnTo>
                  <a:pt x="3062071" y="651687"/>
                </a:lnTo>
                <a:lnTo>
                  <a:pt x="3062071" y="612165"/>
                </a:lnTo>
                <a:close/>
              </a:path>
              <a:path w="4169409" h="709929">
                <a:moveTo>
                  <a:pt x="3231337" y="467906"/>
                </a:moveTo>
                <a:lnTo>
                  <a:pt x="3180550" y="467906"/>
                </a:lnTo>
                <a:lnTo>
                  <a:pt x="3165398" y="468845"/>
                </a:lnTo>
                <a:lnTo>
                  <a:pt x="3124936" y="491286"/>
                </a:lnTo>
                <a:lnTo>
                  <a:pt x="3115843" y="529221"/>
                </a:lnTo>
                <a:lnTo>
                  <a:pt x="3115843" y="590372"/>
                </a:lnTo>
                <a:lnTo>
                  <a:pt x="3124835" y="628573"/>
                </a:lnTo>
                <a:lnTo>
                  <a:pt x="3165259" y="650773"/>
                </a:lnTo>
                <a:lnTo>
                  <a:pt x="3180550" y="651687"/>
                </a:lnTo>
                <a:lnTo>
                  <a:pt x="3231337" y="651687"/>
                </a:lnTo>
                <a:lnTo>
                  <a:pt x="3231337" y="612165"/>
                </a:lnTo>
                <a:lnTo>
                  <a:pt x="3170580" y="612165"/>
                </a:lnTo>
                <a:lnTo>
                  <a:pt x="3165868" y="610882"/>
                </a:lnTo>
                <a:lnTo>
                  <a:pt x="3162985" y="608355"/>
                </a:lnTo>
                <a:lnTo>
                  <a:pt x="3160166" y="605815"/>
                </a:lnTo>
                <a:lnTo>
                  <a:pt x="3158756" y="602081"/>
                </a:lnTo>
                <a:lnTo>
                  <a:pt x="3158756" y="517512"/>
                </a:lnTo>
                <a:lnTo>
                  <a:pt x="3160166" y="513778"/>
                </a:lnTo>
                <a:lnTo>
                  <a:pt x="3162985" y="511251"/>
                </a:lnTo>
                <a:lnTo>
                  <a:pt x="3165868" y="508698"/>
                </a:lnTo>
                <a:lnTo>
                  <a:pt x="3170580" y="507441"/>
                </a:lnTo>
                <a:lnTo>
                  <a:pt x="3231337" y="507441"/>
                </a:lnTo>
                <a:lnTo>
                  <a:pt x="3231337" y="467906"/>
                </a:lnTo>
                <a:close/>
              </a:path>
              <a:path w="4169409" h="709929">
                <a:moveTo>
                  <a:pt x="3379952" y="400050"/>
                </a:moveTo>
                <a:lnTo>
                  <a:pt x="3333623" y="400050"/>
                </a:lnTo>
                <a:lnTo>
                  <a:pt x="3333623" y="444627"/>
                </a:lnTo>
                <a:lnTo>
                  <a:pt x="3379952" y="444627"/>
                </a:lnTo>
                <a:lnTo>
                  <a:pt x="3379952" y="400050"/>
                </a:lnTo>
                <a:close/>
              </a:path>
              <a:path w="4169409" h="709929">
                <a:moveTo>
                  <a:pt x="3428492" y="612165"/>
                </a:moveTo>
                <a:lnTo>
                  <a:pt x="3378289" y="612165"/>
                </a:lnTo>
                <a:lnTo>
                  <a:pt x="3378289" y="467906"/>
                </a:lnTo>
                <a:lnTo>
                  <a:pt x="3285490" y="467906"/>
                </a:lnTo>
                <a:lnTo>
                  <a:pt x="3285490" y="507441"/>
                </a:lnTo>
                <a:lnTo>
                  <a:pt x="3335375" y="507441"/>
                </a:lnTo>
                <a:lnTo>
                  <a:pt x="3335375" y="651687"/>
                </a:lnTo>
                <a:lnTo>
                  <a:pt x="3428492" y="651687"/>
                </a:lnTo>
                <a:lnTo>
                  <a:pt x="3428492" y="612165"/>
                </a:lnTo>
                <a:close/>
              </a:path>
              <a:path w="4169409" h="709929">
                <a:moveTo>
                  <a:pt x="3606685" y="527558"/>
                </a:moveTo>
                <a:lnTo>
                  <a:pt x="3605784" y="514121"/>
                </a:lnTo>
                <a:lnTo>
                  <a:pt x="3604247" y="507441"/>
                </a:lnTo>
                <a:lnTo>
                  <a:pt x="3603079" y="502297"/>
                </a:lnTo>
                <a:lnTo>
                  <a:pt x="3574719" y="471805"/>
                </a:lnTo>
                <a:lnTo>
                  <a:pt x="3564432" y="469125"/>
                </a:lnTo>
                <a:lnTo>
                  <a:pt x="3564432" y="516788"/>
                </a:lnTo>
                <a:lnTo>
                  <a:pt x="3564432" y="539165"/>
                </a:lnTo>
                <a:lnTo>
                  <a:pt x="3516376" y="539165"/>
                </a:lnTo>
                <a:lnTo>
                  <a:pt x="3516414" y="516788"/>
                </a:lnTo>
                <a:lnTo>
                  <a:pt x="3517366" y="513092"/>
                </a:lnTo>
                <a:lnTo>
                  <a:pt x="3521341" y="508558"/>
                </a:lnTo>
                <a:lnTo>
                  <a:pt x="3525342" y="507441"/>
                </a:lnTo>
                <a:lnTo>
                  <a:pt x="3555009" y="507441"/>
                </a:lnTo>
                <a:lnTo>
                  <a:pt x="3558222" y="508673"/>
                </a:lnTo>
                <a:lnTo>
                  <a:pt x="3560699" y="511162"/>
                </a:lnTo>
                <a:lnTo>
                  <a:pt x="3563175" y="513588"/>
                </a:lnTo>
                <a:lnTo>
                  <a:pt x="3564432" y="516788"/>
                </a:lnTo>
                <a:lnTo>
                  <a:pt x="3564432" y="469125"/>
                </a:lnTo>
                <a:lnTo>
                  <a:pt x="3563543" y="468884"/>
                </a:lnTo>
                <a:lnTo>
                  <a:pt x="3550755" y="467906"/>
                </a:lnTo>
                <a:lnTo>
                  <a:pt x="3534765" y="467906"/>
                </a:lnTo>
                <a:lnTo>
                  <a:pt x="3496449" y="476161"/>
                </a:lnTo>
                <a:lnTo>
                  <a:pt x="3474364" y="514286"/>
                </a:lnTo>
                <a:lnTo>
                  <a:pt x="3473450" y="590372"/>
                </a:lnTo>
                <a:lnTo>
                  <a:pt x="3474453" y="605256"/>
                </a:lnTo>
                <a:lnTo>
                  <a:pt x="3498596" y="643432"/>
                </a:lnTo>
                <a:lnTo>
                  <a:pt x="3538156" y="651687"/>
                </a:lnTo>
                <a:lnTo>
                  <a:pt x="3595827" y="651687"/>
                </a:lnTo>
                <a:lnTo>
                  <a:pt x="3595827" y="612165"/>
                </a:lnTo>
                <a:lnTo>
                  <a:pt x="3528199" y="612165"/>
                </a:lnTo>
                <a:lnTo>
                  <a:pt x="3523475" y="610882"/>
                </a:lnTo>
                <a:lnTo>
                  <a:pt x="3520592" y="608355"/>
                </a:lnTo>
                <a:lnTo>
                  <a:pt x="3517785" y="605815"/>
                </a:lnTo>
                <a:lnTo>
                  <a:pt x="3516376" y="602081"/>
                </a:lnTo>
                <a:lnTo>
                  <a:pt x="3516376" y="578688"/>
                </a:lnTo>
                <a:lnTo>
                  <a:pt x="3606685" y="578688"/>
                </a:lnTo>
                <a:lnTo>
                  <a:pt x="3606685" y="539165"/>
                </a:lnTo>
                <a:lnTo>
                  <a:pt x="3606685" y="527558"/>
                </a:lnTo>
                <a:close/>
              </a:path>
              <a:path w="4169409" h="709929">
                <a:moveTo>
                  <a:pt x="3792575" y="529221"/>
                </a:moveTo>
                <a:lnTo>
                  <a:pt x="3791597" y="514515"/>
                </a:lnTo>
                <a:lnTo>
                  <a:pt x="3789972" y="507441"/>
                </a:lnTo>
                <a:lnTo>
                  <a:pt x="3788702" y="501878"/>
                </a:lnTo>
                <a:lnTo>
                  <a:pt x="3757879" y="471639"/>
                </a:lnTo>
                <a:lnTo>
                  <a:pt x="3731260" y="467906"/>
                </a:lnTo>
                <a:lnTo>
                  <a:pt x="3702977" y="467906"/>
                </a:lnTo>
                <a:lnTo>
                  <a:pt x="3695242" y="470255"/>
                </a:lnTo>
                <a:lnTo>
                  <a:pt x="3692487" y="474954"/>
                </a:lnTo>
                <a:lnTo>
                  <a:pt x="3695547" y="467906"/>
                </a:lnTo>
                <a:lnTo>
                  <a:pt x="3654285" y="467906"/>
                </a:lnTo>
                <a:lnTo>
                  <a:pt x="3654285" y="651687"/>
                </a:lnTo>
                <a:lnTo>
                  <a:pt x="3697287" y="651687"/>
                </a:lnTo>
                <a:lnTo>
                  <a:pt x="3697287" y="516382"/>
                </a:lnTo>
                <a:lnTo>
                  <a:pt x="3698443" y="513778"/>
                </a:lnTo>
                <a:lnTo>
                  <a:pt x="3703078" y="508698"/>
                </a:lnTo>
                <a:lnTo>
                  <a:pt x="3706926" y="507441"/>
                </a:lnTo>
                <a:lnTo>
                  <a:pt x="3739515" y="507441"/>
                </a:lnTo>
                <a:lnTo>
                  <a:pt x="3743223" y="508736"/>
                </a:lnTo>
                <a:lnTo>
                  <a:pt x="3745750" y="511327"/>
                </a:lnTo>
                <a:lnTo>
                  <a:pt x="3748354" y="513918"/>
                </a:lnTo>
                <a:lnTo>
                  <a:pt x="3749649" y="517613"/>
                </a:lnTo>
                <a:lnTo>
                  <a:pt x="3749649" y="651687"/>
                </a:lnTo>
                <a:lnTo>
                  <a:pt x="3792575" y="651687"/>
                </a:lnTo>
                <a:lnTo>
                  <a:pt x="3792575" y="529221"/>
                </a:lnTo>
                <a:close/>
              </a:path>
              <a:path w="4169409" h="709929">
                <a:moveTo>
                  <a:pt x="3964292" y="467906"/>
                </a:moveTo>
                <a:lnTo>
                  <a:pt x="3913505" y="467906"/>
                </a:lnTo>
                <a:lnTo>
                  <a:pt x="3898341" y="468845"/>
                </a:lnTo>
                <a:lnTo>
                  <a:pt x="3857879" y="491286"/>
                </a:lnTo>
                <a:lnTo>
                  <a:pt x="3848785" y="529221"/>
                </a:lnTo>
                <a:lnTo>
                  <a:pt x="3848785" y="590372"/>
                </a:lnTo>
                <a:lnTo>
                  <a:pt x="3857777" y="628573"/>
                </a:lnTo>
                <a:lnTo>
                  <a:pt x="3898214" y="650773"/>
                </a:lnTo>
                <a:lnTo>
                  <a:pt x="3913505" y="651687"/>
                </a:lnTo>
                <a:lnTo>
                  <a:pt x="3964292" y="651687"/>
                </a:lnTo>
                <a:lnTo>
                  <a:pt x="3964292" y="612165"/>
                </a:lnTo>
                <a:lnTo>
                  <a:pt x="3903522" y="612165"/>
                </a:lnTo>
                <a:lnTo>
                  <a:pt x="3898811" y="610882"/>
                </a:lnTo>
                <a:lnTo>
                  <a:pt x="3895941" y="608355"/>
                </a:lnTo>
                <a:lnTo>
                  <a:pt x="3893121" y="605815"/>
                </a:lnTo>
                <a:lnTo>
                  <a:pt x="3891711" y="602081"/>
                </a:lnTo>
                <a:lnTo>
                  <a:pt x="3891711" y="517512"/>
                </a:lnTo>
                <a:lnTo>
                  <a:pt x="3893121" y="513778"/>
                </a:lnTo>
                <a:lnTo>
                  <a:pt x="3895941" y="511251"/>
                </a:lnTo>
                <a:lnTo>
                  <a:pt x="3898811" y="508698"/>
                </a:lnTo>
                <a:lnTo>
                  <a:pt x="3903522" y="507441"/>
                </a:lnTo>
                <a:lnTo>
                  <a:pt x="3964292" y="507441"/>
                </a:lnTo>
                <a:lnTo>
                  <a:pt x="3964292" y="467906"/>
                </a:lnTo>
                <a:close/>
              </a:path>
              <a:path w="4169409" h="709929">
                <a:moveTo>
                  <a:pt x="4169156" y="467906"/>
                </a:moveTo>
                <a:lnTo>
                  <a:pt x="4124820" y="467906"/>
                </a:lnTo>
                <a:lnTo>
                  <a:pt x="4092841" y="590956"/>
                </a:lnTo>
                <a:lnTo>
                  <a:pt x="4056138" y="467906"/>
                </a:lnTo>
                <a:lnTo>
                  <a:pt x="4009898" y="467906"/>
                </a:lnTo>
                <a:lnTo>
                  <a:pt x="4070642" y="651687"/>
                </a:lnTo>
                <a:lnTo>
                  <a:pt x="4075696" y="649935"/>
                </a:lnTo>
                <a:lnTo>
                  <a:pt x="4070896" y="661454"/>
                </a:lnTo>
                <a:lnTo>
                  <a:pt x="4069943" y="664883"/>
                </a:lnTo>
                <a:lnTo>
                  <a:pt x="4068762" y="667118"/>
                </a:lnTo>
                <a:lnTo>
                  <a:pt x="4067327" y="668172"/>
                </a:lnTo>
                <a:lnTo>
                  <a:pt x="4065943" y="669277"/>
                </a:lnTo>
                <a:lnTo>
                  <a:pt x="4063288" y="669823"/>
                </a:lnTo>
                <a:lnTo>
                  <a:pt x="4038079" y="669823"/>
                </a:lnTo>
                <a:lnTo>
                  <a:pt x="4038079" y="709345"/>
                </a:lnTo>
                <a:lnTo>
                  <a:pt x="4070502" y="709345"/>
                </a:lnTo>
                <a:lnTo>
                  <a:pt x="4078211" y="708329"/>
                </a:lnTo>
                <a:lnTo>
                  <a:pt x="4084561" y="706285"/>
                </a:lnTo>
                <a:lnTo>
                  <a:pt x="4090974" y="704303"/>
                </a:lnTo>
                <a:lnTo>
                  <a:pt x="4114025" y="664883"/>
                </a:lnTo>
                <a:lnTo>
                  <a:pt x="4118203" y="649935"/>
                </a:lnTo>
                <a:lnTo>
                  <a:pt x="4134713" y="590956"/>
                </a:lnTo>
                <a:lnTo>
                  <a:pt x="4169156" y="467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1561450" y="4276010"/>
            <a:ext cx="4973320" cy="833119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478280" marR="5080" indent="-1466215">
              <a:lnSpc>
                <a:spcPts val="3150"/>
              </a:lnSpc>
              <a:spcBef>
                <a:spcPts val="250"/>
              </a:spcBef>
            </a:pP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2650" spc="-3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string,</a:t>
            </a:r>
            <a:r>
              <a:rPr dirty="0" sz="2650" spc="-3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10">
                <a:solidFill>
                  <a:srgbClr val="FFFFFF"/>
                </a:solidFill>
                <a:latin typeface="Consolas"/>
                <a:cs typeface="Consolas"/>
              </a:rPr>
              <a:t>ensuring </a:t>
            </a:r>
            <a:r>
              <a:rPr dirty="0" sz="265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650" spc="-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50" spc="-2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endParaRPr sz="265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29507" y="4676060"/>
            <a:ext cx="2407920" cy="84264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649095">
              <a:lnSpc>
                <a:spcPct val="101400"/>
              </a:lnSpc>
              <a:spcBef>
                <a:spcPts val="75"/>
              </a:spcBef>
            </a:pPr>
            <a:r>
              <a:rPr dirty="0" sz="2650" spc="-25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dirty="0" sz="2650" spc="-30">
                <a:solidFill>
                  <a:srgbClr val="FFFFFF"/>
                </a:solidFill>
                <a:latin typeface="Consolas"/>
                <a:cs typeface="Consolas"/>
              </a:rPr>
              <a:t>applications.</a:t>
            </a:r>
            <a:endParaRPr sz="2650">
              <a:latin typeface="Consolas"/>
              <a:cs typeface="Consola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95212" y="2694499"/>
            <a:ext cx="7623175" cy="6857365"/>
            <a:chOff x="495212" y="2694499"/>
            <a:chExt cx="7623175" cy="6857365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288" y="2694499"/>
              <a:ext cx="6496049" cy="641030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04571" y="724423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04571" y="724351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60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60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60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60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60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8308848"/>
              <a:ext cx="374903" cy="94792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0239" y="8293608"/>
              <a:ext cx="630936" cy="94487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695" y="8293608"/>
              <a:ext cx="496823" cy="94487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90" y="7244456"/>
              <a:ext cx="3543299" cy="2305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4" y="332474"/>
            <a:ext cx="16781145" cy="9620250"/>
            <a:chOff x="752954" y="332474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9" y="342721"/>
              <a:ext cx="16762094" cy="9600565"/>
            </a:xfrm>
            <a:custGeom>
              <a:avLst/>
              <a:gdLst/>
              <a:ahLst/>
              <a:cxnLst/>
              <a:rect l="l" t="t" r="r" b="b"/>
              <a:pathLst>
                <a:path w="16762094" h="9600565">
                  <a:moveTo>
                    <a:pt x="8380747" y="9600338"/>
                  </a:moveTo>
                  <a:lnTo>
                    <a:pt x="0" y="9600338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9600338"/>
                  </a:lnTo>
                  <a:lnTo>
                    <a:pt x="8380747" y="9600338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79" y="341999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7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95" y="0"/>
                  </a:lnTo>
                  <a:lnTo>
                    <a:pt x="16761495" y="742239"/>
                  </a:lnTo>
                  <a:lnTo>
                    <a:pt x="8380747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890" y="567361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29191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62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04" y="1795754"/>
            <a:ext cx="6558280" cy="9607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Understanding</a:t>
            </a:r>
            <a:r>
              <a:rPr dirty="0" sz="305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3050" spc="-2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Consolas"/>
                <a:cs typeface="Consolas"/>
              </a:rPr>
              <a:t>String Components</a:t>
            </a:r>
            <a:endParaRPr sz="3050">
              <a:latin typeface="Consolas"/>
              <a:cs typeface="Consola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681161" y="3264039"/>
            <a:ext cx="8016240" cy="2280920"/>
          </a:xfrm>
          <a:custGeom>
            <a:avLst/>
            <a:gdLst/>
            <a:ahLst/>
            <a:cxnLst/>
            <a:rect l="l" t="t" r="r" b="b"/>
            <a:pathLst>
              <a:path w="8016240" h="2280920">
                <a:moveTo>
                  <a:pt x="123380" y="809625"/>
                </a:moveTo>
                <a:lnTo>
                  <a:pt x="68199" y="809625"/>
                </a:lnTo>
                <a:lnTo>
                  <a:pt x="52933" y="810653"/>
                </a:lnTo>
                <a:lnTo>
                  <a:pt x="17907" y="826033"/>
                </a:lnTo>
                <a:lnTo>
                  <a:pt x="0" y="874344"/>
                </a:lnTo>
                <a:lnTo>
                  <a:pt x="0" y="996543"/>
                </a:lnTo>
                <a:lnTo>
                  <a:pt x="10071" y="1035685"/>
                </a:lnTo>
                <a:lnTo>
                  <a:pt x="52933" y="1060234"/>
                </a:lnTo>
                <a:lnTo>
                  <a:pt x="68199" y="1061262"/>
                </a:lnTo>
                <a:lnTo>
                  <a:pt x="123380" y="1061262"/>
                </a:lnTo>
                <a:lnTo>
                  <a:pt x="123380" y="1021410"/>
                </a:lnTo>
                <a:lnTo>
                  <a:pt x="58280" y="1021410"/>
                </a:lnTo>
                <a:lnTo>
                  <a:pt x="53111" y="1019594"/>
                </a:lnTo>
                <a:lnTo>
                  <a:pt x="49301" y="1015936"/>
                </a:lnTo>
                <a:lnTo>
                  <a:pt x="45542" y="1012291"/>
                </a:lnTo>
                <a:lnTo>
                  <a:pt x="43675" y="1007986"/>
                </a:lnTo>
                <a:lnTo>
                  <a:pt x="43675" y="862850"/>
                </a:lnTo>
                <a:lnTo>
                  <a:pt x="45542" y="858545"/>
                </a:lnTo>
                <a:lnTo>
                  <a:pt x="53111" y="851306"/>
                </a:lnTo>
                <a:lnTo>
                  <a:pt x="58280" y="849477"/>
                </a:lnTo>
                <a:lnTo>
                  <a:pt x="123380" y="849477"/>
                </a:lnTo>
                <a:lnTo>
                  <a:pt x="123380" y="809625"/>
                </a:lnTo>
                <a:close/>
              </a:path>
              <a:path w="8016240" h="2280920">
                <a:moveTo>
                  <a:pt x="320535" y="1023404"/>
                </a:moveTo>
                <a:lnTo>
                  <a:pt x="311150" y="1023404"/>
                </a:lnTo>
                <a:lnTo>
                  <a:pt x="305981" y="1023099"/>
                </a:lnTo>
                <a:lnTo>
                  <a:pt x="304101" y="1021880"/>
                </a:lnTo>
                <a:lnTo>
                  <a:pt x="304012" y="1021740"/>
                </a:lnTo>
                <a:lnTo>
                  <a:pt x="303631" y="1021130"/>
                </a:lnTo>
                <a:lnTo>
                  <a:pt x="303631" y="981468"/>
                </a:lnTo>
                <a:lnTo>
                  <a:pt x="303631" y="938796"/>
                </a:lnTo>
                <a:lnTo>
                  <a:pt x="294500" y="900861"/>
                </a:lnTo>
                <a:lnTo>
                  <a:pt x="253987" y="878420"/>
                </a:lnTo>
                <a:lnTo>
                  <a:pt x="238836" y="877493"/>
                </a:lnTo>
                <a:lnTo>
                  <a:pt x="182575" y="877493"/>
                </a:lnTo>
                <a:lnTo>
                  <a:pt x="182575" y="917016"/>
                </a:lnTo>
                <a:lnTo>
                  <a:pt x="248805" y="917016"/>
                </a:lnTo>
                <a:lnTo>
                  <a:pt x="253504" y="918286"/>
                </a:lnTo>
                <a:lnTo>
                  <a:pt x="256324" y="920826"/>
                </a:lnTo>
                <a:lnTo>
                  <a:pt x="259194" y="923353"/>
                </a:lnTo>
                <a:lnTo>
                  <a:pt x="260629" y="927087"/>
                </a:lnTo>
                <a:lnTo>
                  <a:pt x="260629" y="941946"/>
                </a:lnTo>
                <a:lnTo>
                  <a:pt x="260629" y="981468"/>
                </a:lnTo>
                <a:lnTo>
                  <a:pt x="260604" y="1015720"/>
                </a:lnTo>
                <a:lnTo>
                  <a:pt x="260210" y="1018146"/>
                </a:lnTo>
                <a:lnTo>
                  <a:pt x="258559" y="1021016"/>
                </a:lnTo>
                <a:lnTo>
                  <a:pt x="256133" y="1021740"/>
                </a:lnTo>
                <a:lnTo>
                  <a:pt x="217932" y="1021740"/>
                </a:lnTo>
                <a:lnTo>
                  <a:pt x="215303" y="1021080"/>
                </a:lnTo>
                <a:lnTo>
                  <a:pt x="213982" y="1019746"/>
                </a:lnTo>
                <a:lnTo>
                  <a:pt x="212661" y="1018374"/>
                </a:lnTo>
                <a:lnTo>
                  <a:pt x="211988" y="1015720"/>
                </a:lnTo>
                <a:lnTo>
                  <a:pt x="211988" y="990892"/>
                </a:lnTo>
                <a:lnTo>
                  <a:pt x="213207" y="987691"/>
                </a:lnTo>
                <a:lnTo>
                  <a:pt x="215633" y="985202"/>
                </a:lnTo>
                <a:lnTo>
                  <a:pt x="218122" y="982713"/>
                </a:lnTo>
                <a:lnTo>
                  <a:pt x="221322" y="981468"/>
                </a:lnTo>
                <a:lnTo>
                  <a:pt x="260629" y="981468"/>
                </a:lnTo>
                <a:lnTo>
                  <a:pt x="260629" y="941946"/>
                </a:lnTo>
                <a:lnTo>
                  <a:pt x="225577" y="941946"/>
                </a:lnTo>
                <a:lnTo>
                  <a:pt x="200825" y="945680"/>
                </a:lnTo>
                <a:lnTo>
                  <a:pt x="183134" y="956868"/>
                </a:lnTo>
                <a:lnTo>
                  <a:pt x="172529" y="975512"/>
                </a:lnTo>
                <a:lnTo>
                  <a:pt x="168986" y="1001610"/>
                </a:lnTo>
                <a:lnTo>
                  <a:pt x="168986" y="1008392"/>
                </a:lnTo>
                <a:lnTo>
                  <a:pt x="182905" y="1049007"/>
                </a:lnTo>
                <a:lnTo>
                  <a:pt x="225247" y="1061262"/>
                </a:lnTo>
                <a:lnTo>
                  <a:pt x="266433" y="1061262"/>
                </a:lnTo>
                <a:lnTo>
                  <a:pt x="273367" y="1058062"/>
                </a:lnTo>
                <a:lnTo>
                  <a:pt x="276288" y="1051648"/>
                </a:lnTo>
                <a:lnTo>
                  <a:pt x="275678" y="1053426"/>
                </a:lnTo>
                <a:lnTo>
                  <a:pt x="277583" y="1055458"/>
                </a:lnTo>
                <a:lnTo>
                  <a:pt x="286473" y="1060094"/>
                </a:lnTo>
                <a:lnTo>
                  <a:pt x="290766" y="1061262"/>
                </a:lnTo>
                <a:lnTo>
                  <a:pt x="320535" y="1061262"/>
                </a:lnTo>
                <a:lnTo>
                  <a:pt x="320535" y="1051648"/>
                </a:lnTo>
                <a:lnTo>
                  <a:pt x="320535" y="1023404"/>
                </a:lnTo>
                <a:close/>
              </a:path>
              <a:path w="8016240" h="2280920">
                <a:moveTo>
                  <a:pt x="485876" y="67868"/>
                </a:moveTo>
                <a:lnTo>
                  <a:pt x="435089" y="67868"/>
                </a:lnTo>
                <a:lnTo>
                  <a:pt x="419938" y="68795"/>
                </a:lnTo>
                <a:lnTo>
                  <a:pt x="379463" y="91236"/>
                </a:lnTo>
                <a:lnTo>
                  <a:pt x="370382" y="129171"/>
                </a:lnTo>
                <a:lnTo>
                  <a:pt x="370382" y="190322"/>
                </a:lnTo>
                <a:lnTo>
                  <a:pt x="379374" y="228523"/>
                </a:lnTo>
                <a:lnTo>
                  <a:pt x="419798" y="250723"/>
                </a:lnTo>
                <a:lnTo>
                  <a:pt x="435089" y="251637"/>
                </a:lnTo>
                <a:lnTo>
                  <a:pt x="485876" y="251637"/>
                </a:lnTo>
                <a:lnTo>
                  <a:pt x="485876" y="212115"/>
                </a:lnTo>
                <a:lnTo>
                  <a:pt x="425119" y="212115"/>
                </a:lnTo>
                <a:lnTo>
                  <a:pt x="420395" y="210845"/>
                </a:lnTo>
                <a:lnTo>
                  <a:pt x="417525" y="208305"/>
                </a:lnTo>
                <a:lnTo>
                  <a:pt x="414705" y="205765"/>
                </a:lnTo>
                <a:lnTo>
                  <a:pt x="413296" y="202031"/>
                </a:lnTo>
                <a:lnTo>
                  <a:pt x="413296" y="117462"/>
                </a:lnTo>
                <a:lnTo>
                  <a:pt x="414705" y="113741"/>
                </a:lnTo>
                <a:lnTo>
                  <a:pt x="417525" y="111201"/>
                </a:lnTo>
                <a:lnTo>
                  <a:pt x="420395" y="108661"/>
                </a:lnTo>
                <a:lnTo>
                  <a:pt x="425119" y="107391"/>
                </a:lnTo>
                <a:lnTo>
                  <a:pt x="485876" y="107391"/>
                </a:lnTo>
                <a:lnTo>
                  <a:pt x="485876" y="67868"/>
                </a:lnTo>
                <a:close/>
              </a:path>
              <a:path w="8016240" h="2280920">
                <a:moveTo>
                  <a:pt x="490601" y="877493"/>
                </a:moveTo>
                <a:lnTo>
                  <a:pt x="441045" y="877493"/>
                </a:lnTo>
                <a:lnTo>
                  <a:pt x="441045" y="836726"/>
                </a:lnTo>
                <a:lnTo>
                  <a:pt x="398043" y="836726"/>
                </a:lnTo>
                <a:lnTo>
                  <a:pt x="398043" y="877493"/>
                </a:lnTo>
                <a:lnTo>
                  <a:pt x="365810" y="877493"/>
                </a:lnTo>
                <a:lnTo>
                  <a:pt x="365810" y="917016"/>
                </a:lnTo>
                <a:lnTo>
                  <a:pt x="398043" y="917016"/>
                </a:lnTo>
                <a:lnTo>
                  <a:pt x="398043" y="1013460"/>
                </a:lnTo>
                <a:lnTo>
                  <a:pt x="398741" y="1023429"/>
                </a:lnTo>
                <a:lnTo>
                  <a:pt x="422529" y="1057910"/>
                </a:lnTo>
                <a:lnTo>
                  <a:pt x="440715" y="1061262"/>
                </a:lnTo>
                <a:lnTo>
                  <a:pt x="490601" y="1061262"/>
                </a:lnTo>
                <a:lnTo>
                  <a:pt x="490601" y="1021740"/>
                </a:lnTo>
                <a:lnTo>
                  <a:pt x="445719" y="1021740"/>
                </a:lnTo>
                <a:lnTo>
                  <a:pt x="443445" y="1021346"/>
                </a:lnTo>
                <a:lnTo>
                  <a:pt x="442455" y="1020584"/>
                </a:lnTo>
                <a:lnTo>
                  <a:pt x="441515" y="1019746"/>
                </a:lnTo>
                <a:lnTo>
                  <a:pt x="441045" y="1017955"/>
                </a:lnTo>
                <a:lnTo>
                  <a:pt x="441045" y="917016"/>
                </a:lnTo>
                <a:lnTo>
                  <a:pt x="490601" y="917016"/>
                </a:lnTo>
                <a:lnTo>
                  <a:pt x="490601" y="877493"/>
                </a:lnTo>
                <a:close/>
              </a:path>
              <a:path w="8016240" h="2280920">
                <a:moveTo>
                  <a:pt x="681710" y="129171"/>
                </a:moveTo>
                <a:lnTo>
                  <a:pt x="680694" y="114439"/>
                </a:lnTo>
                <a:lnTo>
                  <a:pt x="678992" y="107391"/>
                </a:lnTo>
                <a:lnTo>
                  <a:pt x="677646" y="101790"/>
                </a:lnTo>
                <a:lnTo>
                  <a:pt x="645210" y="71589"/>
                </a:lnTo>
                <a:lnTo>
                  <a:pt x="638797" y="70231"/>
                </a:lnTo>
                <a:lnTo>
                  <a:pt x="638797" y="117462"/>
                </a:lnTo>
                <a:lnTo>
                  <a:pt x="638797" y="202031"/>
                </a:lnTo>
                <a:lnTo>
                  <a:pt x="637362" y="205765"/>
                </a:lnTo>
                <a:lnTo>
                  <a:pt x="634479" y="208305"/>
                </a:lnTo>
                <a:lnTo>
                  <a:pt x="631672" y="210845"/>
                </a:lnTo>
                <a:lnTo>
                  <a:pt x="626948" y="212115"/>
                </a:lnTo>
                <a:lnTo>
                  <a:pt x="595769" y="212115"/>
                </a:lnTo>
                <a:lnTo>
                  <a:pt x="591045" y="210845"/>
                </a:lnTo>
                <a:lnTo>
                  <a:pt x="588162" y="208305"/>
                </a:lnTo>
                <a:lnTo>
                  <a:pt x="585355" y="205765"/>
                </a:lnTo>
                <a:lnTo>
                  <a:pt x="583946" y="202031"/>
                </a:lnTo>
                <a:lnTo>
                  <a:pt x="583946" y="117462"/>
                </a:lnTo>
                <a:lnTo>
                  <a:pt x="585355" y="113741"/>
                </a:lnTo>
                <a:lnTo>
                  <a:pt x="588162" y="111201"/>
                </a:lnTo>
                <a:lnTo>
                  <a:pt x="591045" y="108661"/>
                </a:lnTo>
                <a:lnTo>
                  <a:pt x="595769" y="107391"/>
                </a:lnTo>
                <a:lnTo>
                  <a:pt x="626948" y="107391"/>
                </a:lnTo>
                <a:lnTo>
                  <a:pt x="631672" y="108661"/>
                </a:lnTo>
                <a:lnTo>
                  <a:pt x="634479" y="111201"/>
                </a:lnTo>
                <a:lnTo>
                  <a:pt x="637362" y="113741"/>
                </a:lnTo>
                <a:lnTo>
                  <a:pt x="638797" y="117462"/>
                </a:lnTo>
                <a:lnTo>
                  <a:pt x="638797" y="70231"/>
                </a:lnTo>
                <a:lnTo>
                  <a:pt x="632066" y="68795"/>
                </a:lnTo>
                <a:lnTo>
                  <a:pt x="616915" y="67868"/>
                </a:lnTo>
                <a:lnTo>
                  <a:pt x="605739" y="67868"/>
                </a:lnTo>
                <a:lnTo>
                  <a:pt x="566381" y="76250"/>
                </a:lnTo>
                <a:lnTo>
                  <a:pt x="542036" y="114439"/>
                </a:lnTo>
                <a:lnTo>
                  <a:pt x="541020" y="129171"/>
                </a:lnTo>
                <a:lnTo>
                  <a:pt x="541020" y="190322"/>
                </a:lnTo>
                <a:lnTo>
                  <a:pt x="550164" y="228307"/>
                </a:lnTo>
                <a:lnTo>
                  <a:pt x="590613" y="250710"/>
                </a:lnTo>
                <a:lnTo>
                  <a:pt x="605739" y="251637"/>
                </a:lnTo>
                <a:lnTo>
                  <a:pt x="616915" y="251637"/>
                </a:lnTo>
                <a:lnTo>
                  <a:pt x="656348" y="243293"/>
                </a:lnTo>
                <a:lnTo>
                  <a:pt x="679005" y="212115"/>
                </a:lnTo>
                <a:lnTo>
                  <a:pt x="681710" y="190322"/>
                </a:lnTo>
                <a:lnTo>
                  <a:pt x="681710" y="129171"/>
                </a:lnTo>
                <a:close/>
              </a:path>
              <a:path w="8016240" h="2280920">
                <a:moveTo>
                  <a:pt x="687006" y="1023404"/>
                </a:moveTo>
                <a:lnTo>
                  <a:pt x="677621" y="1023404"/>
                </a:lnTo>
                <a:lnTo>
                  <a:pt x="672452" y="1023099"/>
                </a:lnTo>
                <a:lnTo>
                  <a:pt x="670572" y="1021880"/>
                </a:lnTo>
                <a:lnTo>
                  <a:pt x="670496" y="1021740"/>
                </a:lnTo>
                <a:lnTo>
                  <a:pt x="670102" y="1021130"/>
                </a:lnTo>
                <a:lnTo>
                  <a:pt x="670102" y="981468"/>
                </a:lnTo>
                <a:lnTo>
                  <a:pt x="670102" y="938796"/>
                </a:lnTo>
                <a:lnTo>
                  <a:pt x="669086" y="924064"/>
                </a:lnTo>
                <a:lnTo>
                  <a:pt x="644740" y="885875"/>
                </a:lnTo>
                <a:lnTo>
                  <a:pt x="605307" y="877493"/>
                </a:lnTo>
                <a:lnTo>
                  <a:pt x="549059" y="877493"/>
                </a:lnTo>
                <a:lnTo>
                  <a:pt x="549059" y="917016"/>
                </a:lnTo>
                <a:lnTo>
                  <a:pt x="615276" y="917016"/>
                </a:lnTo>
                <a:lnTo>
                  <a:pt x="619975" y="918286"/>
                </a:lnTo>
                <a:lnTo>
                  <a:pt x="622795" y="920826"/>
                </a:lnTo>
                <a:lnTo>
                  <a:pt x="625665" y="923353"/>
                </a:lnTo>
                <a:lnTo>
                  <a:pt x="627100" y="927087"/>
                </a:lnTo>
                <a:lnTo>
                  <a:pt x="627100" y="941946"/>
                </a:lnTo>
                <a:lnTo>
                  <a:pt x="627100" y="981468"/>
                </a:lnTo>
                <a:lnTo>
                  <a:pt x="627075" y="1015720"/>
                </a:lnTo>
                <a:lnTo>
                  <a:pt x="626694" y="1018146"/>
                </a:lnTo>
                <a:lnTo>
                  <a:pt x="625030" y="1021016"/>
                </a:lnTo>
                <a:lnTo>
                  <a:pt x="622604" y="1021740"/>
                </a:lnTo>
                <a:lnTo>
                  <a:pt x="584403" y="1021740"/>
                </a:lnTo>
                <a:lnTo>
                  <a:pt x="581787" y="1021080"/>
                </a:lnTo>
                <a:lnTo>
                  <a:pt x="580453" y="1019746"/>
                </a:lnTo>
                <a:lnTo>
                  <a:pt x="579132" y="1018374"/>
                </a:lnTo>
                <a:lnTo>
                  <a:pt x="578472" y="1015720"/>
                </a:lnTo>
                <a:lnTo>
                  <a:pt x="578472" y="990892"/>
                </a:lnTo>
                <a:lnTo>
                  <a:pt x="579678" y="987691"/>
                </a:lnTo>
                <a:lnTo>
                  <a:pt x="582117" y="985202"/>
                </a:lnTo>
                <a:lnTo>
                  <a:pt x="584593" y="982713"/>
                </a:lnTo>
                <a:lnTo>
                  <a:pt x="587806" y="981468"/>
                </a:lnTo>
                <a:lnTo>
                  <a:pt x="627100" y="981468"/>
                </a:lnTo>
                <a:lnTo>
                  <a:pt x="627100" y="941946"/>
                </a:lnTo>
                <a:lnTo>
                  <a:pt x="592061" y="941946"/>
                </a:lnTo>
                <a:lnTo>
                  <a:pt x="567296" y="945680"/>
                </a:lnTo>
                <a:lnTo>
                  <a:pt x="549617" y="956868"/>
                </a:lnTo>
                <a:lnTo>
                  <a:pt x="539000" y="975512"/>
                </a:lnTo>
                <a:lnTo>
                  <a:pt x="535470" y="1001610"/>
                </a:lnTo>
                <a:lnTo>
                  <a:pt x="535470" y="1008392"/>
                </a:lnTo>
                <a:lnTo>
                  <a:pt x="549389" y="1049007"/>
                </a:lnTo>
                <a:lnTo>
                  <a:pt x="591718" y="1061262"/>
                </a:lnTo>
                <a:lnTo>
                  <a:pt x="632904" y="1061262"/>
                </a:lnTo>
                <a:lnTo>
                  <a:pt x="639838" y="1058062"/>
                </a:lnTo>
                <a:lnTo>
                  <a:pt x="642759" y="1051648"/>
                </a:lnTo>
                <a:lnTo>
                  <a:pt x="642150" y="1053426"/>
                </a:lnTo>
                <a:lnTo>
                  <a:pt x="644055" y="1055458"/>
                </a:lnTo>
                <a:lnTo>
                  <a:pt x="652957" y="1060094"/>
                </a:lnTo>
                <a:lnTo>
                  <a:pt x="657237" y="1061262"/>
                </a:lnTo>
                <a:lnTo>
                  <a:pt x="687006" y="1061262"/>
                </a:lnTo>
                <a:lnTo>
                  <a:pt x="687006" y="1051648"/>
                </a:lnTo>
                <a:lnTo>
                  <a:pt x="687006" y="1023404"/>
                </a:lnTo>
                <a:close/>
              </a:path>
              <a:path w="8016240" h="2280920">
                <a:moveTo>
                  <a:pt x="863866" y="129171"/>
                </a:moveTo>
                <a:lnTo>
                  <a:pt x="855154" y="91274"/>
                </a:lnTo>
                <a:lnTo>
                  <a:pt x="816800" y="68795"/>
                </a:lnTo>
                <a:lnTo>
                  <a:pt x="802563" y="67868"/>
                </a:lnTo>
                <a:lnTo>
                  <a:pt x="774280" y="67868"/>
                </a:lnTo>
                <a:lnTo>
                  <a:pt x="766546" y="70205"/>
                </a:lnTo>
                <a:lnTo>
                  <a:pt x="763778" y="74904"/>
                </a:lnTo>
                <a:lnTo>
                  <a:pt x="766851" y="67868"/>
                </a:lnTo>
                <a:lnTo>
                  <a:pt x="725589" y="67868"/>
                </a:lnTo>
                <a:lnTo>
                  <a:pt x="725589" y="251637"/>
                </a:lnTo>
                <a:lnTo>
                  <a:pt x="768591" y="251637"/>
                </a:lnTo>
                <a:lnTo>
                  <a:pt x="768591" y="116332"/>
                </a:lnTo>
                <a:lnTo>
                  <a:pt x="769747" y="113741"/>
                </a:lnTo>
                <a:lnTo>
                  <a:pt x="774382" y="108661"/>
                </a:lnTo>
                <a:lnTo>
                  <a:pt x="778230" y="107391"/>
                </a:lnTo>
                <a:lnTo>
                  <a:pt x="810818" y="107391"/>
                </a:lnTo>
                <a:lnTo>
                  <a:pt x="814514" y="108686"/>
                </a:lnTo>
                <a:lnTo>
                  <a:pt x="817054" y="111277"/>
                </a:lnTo>
                <a:lnTo>
                  <a:pt x="819658" y="113880"/>
                </a:lnTo>
                <a:lnTo>
                  <a:pt x="820953" y="117576"/>
                </a:lnTo>
                <a:lnTo>
                  <a:pt x="820953" y="251637"/>
                </a:lnTo>
                <a:lnTo>
                  <a:pt x="863866" y="251637"/>
                </a:lnTo>
                <a:lnTo>
                  <a:pt x="863866" y="129171"/>
                </a:lnTo>
                <a:close/>
              </a:path>
              <a:path w="8016240" h="2280920">
                <a:moveTo>
                  <a:pt x="869581" y="1021740"/>
                </a:moveTo>
                <a:lnTo>
                  <a:pt x="814895" y="1021740"/>
                </a:lnTo>
                <a:lnTo>
                  <a:pt x="813460" y="1021600"/>
                </a:lnTo>
                <a:lnTo>
                  <a:pt x="813079" y="1021321"/>
                </a:lnTo>
                <a:lnTo>
                  <a:pt x="812749" y="1020991"/>
                </a:lnTo>
                <a:lnTo>
                  <a:pt x="812609" y="1020241"/>
                </a:lnTo>
                <a:lnTo>
                  <a:pt x="812584" y="809625"/>
                </a:lnTo>
                <a:lnTo>
                  <a:pt x="719785" y="809625"/>
                </a:lnTo>
                <a:lnTo>
                  <a:pt x="719785" y="849147"/>
                </a:lnTo>
                <a:lnTo>
                  <a:pt x="769658" y="849147"/>
                </a:lnTo>
                <a:lnTo>
                  <a:pt x="769759" y="1021740"/>
                </a:lnTo>
                <a:lnTo>
                  <a:pt x="792086" y="1058735"/>
                </a:lnTo>
                <a:lnTo>
                  <a:pt x="805535" y="1061262"/>
                </a:lnTo>
                <a:lnTo>
                  <a:pt x="869581" y="1061262"/>
                </a:lnTo>
                <a:lnTo>
                  <a:pt x="869581" y="1021740"/>
                </a:lnTo>
                <a:close/>
              </a:path>
              <a:path w="8016240" h="2280920">
                <a:moveTo>
                  <a:pt x="1047115" y="129171"/>
                </a:moveTo>
                <a:lnTo>
                  <a:pt x="1046137" y="114465"/>
                </a:lnTo>
                <a:lnTo>
                  <a:pt x="1044511" y="107391"/>
                </a:lnTo>
                <a:lnTo>
                  <a:pt x="1043241" y="101828"/>
                </a:lnTo>
                <a:lnTo>
                  <a:pt x="1038390" y="91274"/>
                </a:lnTo>
                <a:lnTo>
                  <a:pt x="1031608" y="82778"/>
                </a:lnTo>
                <a:lnTo>
                  <a:pt x="1022946" y="76250"/>
                </a:lnTo>
                <a:lnTo>
                  <a:pt x="1019898" y="74904"/>
                </a:lnTo>
                <a:lnTo>
                  <a:pt x="1012418" y="71589"/>
                </a:lnTo>
                <a:lnTo>
                  <a:pt x="1000036" y="68795"/>
                </a:lnTo>
                <a:lnTo>
                  <a:pt x="985799" y="67868"/>
                </a:lnTo>
                <a:lnTo>
                  <a:pt x="957516" y="67868"/>
                </a:lnTo>
                <a:lnTo>
                  <a:pt x="949782" y="70205"/>
                </a:lnTo>
                <a:lnTo>
                  <a:pt x="947026" y="74904"/>
                </a:lnTo>
                <a:lnTo>
                  <a:pt x="950087" y="67868"/>
                </a:lnTo>
                <a:lnTo>
                  <a:pt x="908824" y="67868"/>
                </a:lnTo>
                <a:lnTo>
                  <a:pt x="908824" y="251637"/>
                </a:lnTo>
                <a:lnTo>
                  <a:pt x="951826" y="251637"/>
                </a:lnTo>
                <a:lnTo>
                  <a:pt x="951826" y="116332"/>
                </a:lnTo>
                <a:lnTo>
                  <a:pt x="952982" y="113741"/>
                </a:lnTo>
                <a:lnTo>
                  <a:pt x="957618" y="108661"/>
                </a:lnTo>
                <a:lnTo>
                  <a:pt x="961466" y="107391"/>
                </a:lnTo>
                <a:lnTo>
                  <a:pt x="994054" y="107391"/>
                </a:lnTo>
                <a:lnTo>
                  <a:pt x="997750" y="108686"/>
                </a:lnTo>
                <a:lnTo>
                  <a:pt x="1000290" y="111277"/>
                </a:lnTo>
                <a:lnTo>
                  <a:pt x="1002893" y="113880"/>
                </a:lnTo>
                <a:lnTo>
                  <a:pt x="1004189" y="117576"/>
                </a:lnTo>
                <a:lnTo>
                  <a:pt x="1004189" y="251637"/>
                </a:lnTo>
                <a:lnTo>
                  <a:pt x="1047115" y="251637"/>
                </a:lnTo>
                <a:lnTo>
                  <a:pt x="1047115" y="129171"/>
                </a:lnTo>
                <a:close/>
              </a:path>
              <a:path w="8016240" h="2280920">
                <a:moveTo>
                  <a:pt x="1048092" y="938796"/>
                </a:moveTo>
                <a:lnTo>
                  <a:pt x="1038961" y="900861"/>
                </a:lnTo>
                <a:lnTo>
                  <a:pt x="1005179" y="879856"/>
                </a:lnTo>
                <a:lnTo>
                  <a:pt x="1005179" y="927087"/>
                </a:lnTo>
                <a:lnTo>
                  <a:pt x="1005179" y="1011656"/>
                </a:lnTo>
                <a:lnTo>
                  <a:pt x="1003744" y="1015390"/>
                </a:lnTo>
                <a:lnTo>
                  <a:pt x="1000861" y="1017930"/>
                </a:lnTo>
                <a:lnTo>
                  <a:pt x="998042" y="1020470"/>
                </a:lnTo>
                <a:lnTo>
                  <a:pt x="993330" y="1021740"/>
                </a:lnTo>
                <a:lnTo>
                  <a:pt x="962152" y="1021740"/>
                </a:lnTo>
                <a:lnTo>
                  <a:pt x="957427" y="1020470"/>
                </a:lnTo>
                <a:lnTo>
                  <a:pt x="954557" y="1017930"/>
                </a:lnTo>
                <a:lnTo>
                  <a:pt x="951738" y="1015390"/>
                </a:lnTo>
                <a:lnTo>
                  <a:pt x="950328" y="1011656"/>
                </a:lnTo>
                <a:lnTo>
                  <a:pt x="950328" y="927087"/>
                </a:lnTo>
                <a:lnTo>
                  <a:pt x="951738" y="923353"/>
                </a:lnTo>
                <a:lnTo>
                  <a:pt x="957427" y="918286"/>
                </a:lnTo>
                <a:lnTo>
                  <a:pt x="962152" y="917016"/>
                </a:lnTo>
                <a:lnTo>
                  <a:pt x="993330" y="917016"/>
                </a:lnTo>
                <a:lnTo>
                  <a:pt x="998042" y="918286"/>
                </a:lnTo>
                <a:lnTo>
                  <a:pt x="1000861" y="920826"/>
                </a:lnTo>
                <a:lnTo>
                  <a:pt x="1003744" y="923353"/>
                </a:lnTo>
                <a:lnTo>
                  <a:pt x="1005179" y="927087"/>
                </a:lnTo>
                <a:lnTo>
                  <a:pt x="1005179" y="879856"/>
                </a:lnTo>
                <a:lnTo>
                  <a:pt x="998461" y="878420"/>
                </a:lnTo>
                <a:lnTo>
                  <a:pt x="983297" y="877493"/>
                </a:lnTo>
                <a:lnTo>
                  <a:pt x="972121" y="877493"/>
                </a:lnTo>
                <a:lnTo>
                  <a:pt x="932764" y="885875"/>
                </a:lnTo>
                <a:lnTo>
                  <a:pt x="908418" y="924064"/>
                </a:lnTo>
                <a:lnTo>
                  <a:pt x="907402" y="938796"/>
                </a:lnTo>
                <a:lnTo>
                  <a:pt x="907402" y="999947"/>
                </a:lnTo>
                <a:lnTo>
                  <a:pt x="916546" y="1037932"/>
                </a:lnTo>
                <a:lnTo>
                  <a:pt x="957008" y="1060335"/>
                </a:lnTo>
                <a:lnTo>
                  <a:pt x="972121" y="1061262"/>
                </a:lnTo>
                <a:lnTo>
                  <a:pt x="983297" y="1061262"/>
                </a:lnTo>
                <a:lnTo>
                  <a:pt x="1022731" y="1052918"/>
                </a:lnTo>
                <a:lnTo>
                  <a:pt x="1045387" y="1021740"/>
                </a:lnTo>
                <a:lnTo>
                  <a:pt x="1048092" y="999947"/>
                </a:lnTo>
                <a:lnTo>
                  <a:pt x="1048092" y="938796"/>
                </a:lnTo>
                <a:close/>
              </a:path>
              <a:path w="8016240" h="2280920">
                <a:moveTo>
                  <a:pt x="1227696" y="127520"/>
                </a:moveTo>
                <a:lnTo>
                  <a:pt x="1226794" y="114071"/>
                </a:lnTo>
                <a:lnTo>
                  <a:pt x="1225257" y="107391"/>
                </a:lnTo>
                <a:lnTo>
                  <a:pt x="1224089" y="102247"/>
                </a:lnTo>
                <a:lnTo>
                  <a:pt x="1195730" y="71755"/>
                </a:lnTo>
                <a:lnTo>
                  <a:pt x="1185443" y="69075"/>
                </a:lnTo>
                <a:lnTo>
                  <a:pt x="1185443" y="116751"/>
                </a:lnTo>
                <a:lnTo>
                  <a:pt x="1185443" y="139115"/>
                </a:lnTo>
                <a:lnTo>
                  <a:pt x="1137373" y="139115"/>
                </a:lnTo>
                <a:lnTo>
                  <a:pt x="1137424" y="116751"/>
                </a:lnTo>
                <a:lnTo>
                  <a:pt x="1138377" y="113042"/>
                </a:lnTo>
                <a:lnTo>
                  <a:pt x="1142352" y="108521"/>
                </a:lnTo>
                <a:lnTo>
                  <a:pt x="1146365" y="107391"/>
                </a:lnTo>
                <a:lnTo>
                  <a:pt x="1176020" y="107391"/>
                </a:lnTo>
                <a:lnTo>
                  <a:pt x="1179220" y="108623"/>
                </a:lnTo>
                <a:lnTo>
                  <a:pt x="1181709" y="111112"/>
                </a:lnTo>
                <a:lnTo>
                  <a:pt x="1184198" y="113538"/>
                </a:lnTo>
                <a:lnTo>
                  <a:pt x="1185443" y="116751"/>
                </a:lnTo>
                <a:lnTo>
                  <a:pt x="1185443" y="69075"/>
                </a:lnTo>
                <a:lnTo>
                  <a:pt x="1184554" y="68834"/>
                </a:lnTo>
                <a:lnTo>
                  <a:pt x="1171765" y="67868"/>
                </a:lnTo>
                <a:lnTo>
                  <a:pt x="1155776" y="67868"/>
                </a:lnTo>
                <a:lnTo>
                  <a:pt x="1117460" y="76111"/>
                </a:lnTo>
                <a:lnTo>
                  <a:pt x="1095375" y="114236"/>
                </a:lnTo>
                <a:lnTo>
                  <a:pt x="1094460" y="190322"/>
                </a:lnTo>
                <a:lnTo>
                  <a:pt x="1095463" y="205206"/>
                </a:lnTo>
                <a:lnTo>
                  <a:pt x="1119606" y="243382"/>
                </a:lnTo>
                <a:lnTo>
                  <a:pt x="1159167" y="251637"/>
                </a:lnTo>
                <a:lnTo>
                  <a:pt x="1216837" y="251637"/>
                </a:lnTo>
                <a:lnTo>
                  <a:pt x="1216837" y="212115"/>
                </a:lnTo>
                <a:lnTo>
                  <a:pt x="1149197" y="212115"/>
                </a:lnTo>
                <a:lnTo>
                  <a:pt x="1144473" y="210845"/>
                </a:lnTo>
                <a:lnTo>
                  <a:pt x="1141603" y="208305"/>
                </a:lnTo>
                <a:lnTo>
                  <a:pt x="1138783" y="205765"/>
                </a:lnTo>
                <a:lnTo>
                  <a:pt x="1137373" y="202031"/>
                </a:lnTo>
                <a:lnTo>
                  <a:pt x="1137373" y="178638"/>
                </a:lnTo>
                <a:lnTo>
                  <a:pt x="1227696" y="178638"/>
                </a:lnTo>
                <a:lnTo>
                  <a:pt x="1227696" y="139115"/>
                </a:lnTo>
                <a:lnTo>
                  <a:pt x="1227696" y="127520"/>
                </a:lnTo>
                <a:close/>
              </a:path>
              <a:path w="8016240" h="2280920">
                <a:moveTo>
                  <a:pt x="1235062" y="1061999"/>
                </a:moveTo>
                <a:lnTo>
                  <a:pt x="1219073" y="1022400"/>
                </a:lnTo>
                <a:lnTo>
                  <a:pt x="1171346" y="1009142"/>
                </a:lnTo>
                <a:lnTo>
                  <a:pt x="1151877" y="1009142"/>
                </a:lnTo>
                <a:lnTo>
                  <a:pt x="1151877" y="1008646"/>
                </a:lnTo>
                <a:lnTo>
                  <a:pt x="1172006" y="1008646"/>
                </a:lnTo>
                <a:lnTo>
                  <a:pt x="1184427" y="1007618"/>
                </a:lnTo>
                <a:lnTo>
                  <a:pt x="1220978" y="983145"/>
                </a:lnTo>
                <a:lnTo>
                  <a:pt x="1229918" y="947331"/>
                </a:lnTo>
                <a:lnTo>
                  <a:pt x="1229918" y="917016"/>
                </a:lnTo>
                <a:lnTo>
                  <a:pt x="1229918" y="877493"/>
                </a:lnTo>
                <a:lnTo>
                  <a:pt x="1187005" y="877493"/>
                </a:lnTo>
                <a:lnTo>
                  <a:pt x="1187005" y="917016"/>
                </a:lnTo>
                <a:lnTo>
                  <a:pt x="1187005" y="954786"/>
                </a:lnTo>
                <a:lnTo>
                  <a:pt x="1186726" y="958164"/>
                </a:lnTo>
                <a:lnTo>
                  <a:pt x="1185341" y="961390"/>
                </a:lnTo>
                <a:lnTo>
                  <a:pt x="1180376" y="967587"/>
                </a:lnTo>
                <a:lnTo>
                  <a:pt x="1176756" y="969124"/>
                </a:lnTo>
                <a:lnTo>
                  <a:pt x="1141653" y="969124"/>
                </a:lnTo>
                <a:lnTo>
                  <a:pt x="1136929" y="967854"/>
                </a:lnTo>
                <a:lnTo>
                  <a:pt x="1134059" y="965314"/>
                </a:lnTo>
                <a:lnTo>
                  <a:pt x="1131239" y="962774"/>
                </a:lnTo>
                <a:lnTo>
                  <a:pt x="1129830" y="959053"/>
                </a:lnTo>
                <a:lnTo>
                  <a:pt x="1129830" y="927087"/>
                </a:lnTo>
                <a:lnTo>
                  <a:pt x="1131239" y="923353"/>
                </a:lnTo>
                <a:lnTo>
                  <a:pt x="1136929" y="918286"/>
                </a:lnTo>
                <a:lnTo>
                  <a:pt x="1141653" y="917016"/>
                </a:lnTo>
                <a:lnTo>
                  <a:pt x="1187005" y="917016"/>
                </a:lnTo>
                <a:lnTo>
                  <a:pt x="1187005" y="877493"/>
                </a:lnTo>
                <a:lnTo>
                  <a:pt x="1151623" y="877493"/>
                </a:lnTo>
                <a:lnTo>
                  <a:pt x="1136510" y="878420"/>
                </a:lnTo>
                <a:lnTo>
                  <a:pt x="1096048" y="900861"/>
                </a:lnTo>
                <a:lnTo>
                  <a:pt x="1086916" y="938796"/>
                </a:lnTo>
                <a:lnTo>
                  <a:pt x="1086916" y="947331"/>
                </a:lnTo>
                <a:lnTo>
                  <a:pt x="1097330" y="989317"/>
                </a:lnTo>
                <a:lnTo>
                  <a:pt x="1108951" y="998956"/>
                </a:lnTo>
                <a:lnTo>
                  <a:pt x="1108951" y="1048664"/>
                </a:lnTo>
                <a:lnTo>
                  <a:pt x="1181315" y="1048664"/>
                </a:lnTo>
                <a:lnTo>
                  <a:pt x="1185837" y="1049629"/>
                </a:lnTo>
                <a:lnTo>
                  <a:pt x="1188326" y="1051560"/>
                </a:lnTo>
                <a:lnTo>
                  <a:pt x="1190866" y="1053439"/>
                </a:lnTo>
                <a:lnTo>
                  <a:pt x="1192136" y="1055789"/>
                </a:lnTo>
                <a:lnTo>
                  <a:pt x="1192136" y="1072121"/>
                </a:lnTo>
                <a:lnTo>
                  <a:pt x="1190866" y="1074432"/>
                </a:lnTo>
                <a:lnTo>
                  <a:pt x="1185799" y="1078420"/>
                </a:lnTo>
                <a:lnTo>
                  <a:pt x="1181265" y="1079411"/>
                </a:lnTo>
                <a:lnTo>
                  <a:pt x="1093711" y="1079411"/>
                </a:lnTo>
                <a:lnTo>
                  <a:pt x="1093711" y="1118920"/>
                </a:lnTo>
                <a:lnTo>
                  <a:pt x="1171346" y="1118920"/>
                </a:lnTo>
                <a:lnTo>
                  <a:pt x="1186230" y="1118095"/>
                </a:lnTo>
                <a:lnTo>
                  <a:pt x="1226070" y="1098257"/>
                </a:lnTo>
                <a:lnTo>
                  <a:pt x="1235062" y="1066076"/>
                </a:lnTo>
                <a:lnTo>
                  <a:pt x="1235062" y="1061999"/>
                </a:lnTo>
                <a:close/>
              </a:path>
              <a:path w="8016240" h="2280920">
                <a:moveTo>
                  <a:pt x="1402067" y="67868"/>
                </a:moveTo>
                <a:lnTo>
                  <a:pt x="1351267" y="67868"/>
                </a:lnTo>
                <a:lnTo>
                  <a:pt x="1336128" y="68795"/>
                </a:lnTo>
                <a:lnTo>
                  <a:pt x="1295654" y="91236"/>
                </a:lnTo>
                <a:lnTo>
                  <a:pt x="1286573" y="129171"/>
                </a:lnTo>
                <a:lnTo>
                  <a:pt x="1286573" y="190322"/>
                </a:lnTo>
                <a:lnTo>
                  <a:pt x="1295565" y="228523"/>
                </a:lnTo>
                <a:lnTo>
                  <a:pt x="1335989" y="250723"/>
                </a:lnTo>
                <a:lnTo>
                  <a:pt x="1351267" y="251637"/>
                </a:lnTo>
                <a:lnTo>
                  <a:pt x="1402067" y="251637"/>
                </a:lnTo>
                <a:lnTo>
                  <a:pt x="1402067" y="212115"/>
                </a:lnTo>
                <a:lnTo>
                  <a:pt x="1341310" y="212115"/>
                </a:lnTo>
                <a:lnTo>
                  <a:pt x="1336586" y="210845"/>
                </a:lnTo>
                <a:lnTo>
                  <a:pt x="1333703" y="208305"/>
                </a:lnTo>
                <a:lnTo>
                  <a:pt x="1330883" y="205765"/>
                </a:lnTo>
                <a:lnTo>
                  <a:pt x="1329486" y="202031"/>
                </a:lnTo>
                <a:lnTo>
                  <a:pt x="1329486" y="117462"/>
                </a:lnTo>
                <a:lnTo>
                  <a:pt x="1330883" y="113741"/>
                </a:lnTo>
                <a:lnTo>
                  <a:pt x="1333703" y="111201"/>
                </a:lnTo>
                <a:lnTo>
                  <a:pt x="1336586" y="108661"/>
                </a:lnTo>
                <a:lnTo>
                  <a:pt x="1341310" y="107391"/>
                </a:lnTo>
                <a:lnTo>
                  <a:pt x="1402067" y="107391"/>
                </a:lnTo>
                <a:lnTo>
                  <a:pt x="1402067" y="67868"/>
                </a:lnTo>
                <a:close/>
              </a:path>
              <a:path w="8016240" h="2280920">
                <a:moveTo>
                  <a:pt x="1590116" y="67868"/>
                </a:moveTo>
                <a:lnTo>
                  <a:pt x="1540560" y="67868"/>
                </a:lnTo>
                <a:lnTo>
                  <a:pt x="1540560" y="27101"/>
                </a:lnTo>
                <a:lnTo>
                  <a:pt x="1497558" y="27101"/>
                </a:lnTo>
                <a:lnTo>
                  <a:pt x="1497558" y="67868"/>
                </a:lnTo>
                <a:lnTo>
                  <a:pt x="1465326" y="67868"/>
                </a:lnTo>
                <a:lnTo>
                  <a:pt x="1465326" y="107391"/>
                </a:lnTo>
                <a:lnTo>
                  <a:pt x="1497558" y="107391"/>
                </a:lnTo>
                <a:lnTo>
                  <a:pt x="1497558" y="203835"/>
                </a:lnTo>
                <a:lnTo>
                  <a:pt x="1498244" y="213804"/>
                </a:lnTo>
                <a:lnTo>
                  <a:pt x="1522044" y="248285"/>
                </a:lnTo>
                <a:lnTo>
                  <a:pt x="1540230" y="251637"/>
                </a:lnTo>
                <a:lnTo>
                  <a:pt x="1590116" y="251637"/>
                </a:lnTo>
                <a:lnTo>
                  <a:pt x="1590116" y="212115"/>
                </a:lnTo>
                <a:lnTo>
                  <a:pt x="1545234" y="212115"/>
                </a:lnTo>
                <a:lnTo>
                  <a:pt x="1542961" y="211721"/>
                </a:lnTo>
                <a:lnTo>
                  <a:pt x="1541970" y="210959"/>
                </a:lnTo>
                <a:lnTo>
                  <a:pt x="1541030" y="210121"/>
                </a:lnTo>
                <a:lnTo>
                  <a:pt x="1540560" y="208330"/>
                </a:lnTo>
                <a:lnTo>
                  <a:pt x="1540560" y="107391"/>
                </a:lnTo>
                <a:lnTo>
                  <a:pt x="1590116" y="107391"/>
                </a:lnTo>
                <a:lnTo>
                  <a:pt x="1590116" y="67868"/>
                </a:lnTo>
                <a:close/>
              </a:path>
              <a:path w="8016240" h="2280920">
                <a:moveTo>
                  <a:pt x="1733905" y="0"/>
                </a:moveTo>
                <a:lnTo>
                  <a:pt x="1687588" y="0"/>
                </a:lnTo>
                <a:lnTo>
                  <a:pt x="1687588" y="44577"/>
                </a:lnTo>
                <a:lnTo>
                  <a:pt x="1733905" y="44577"/>
                </a:lnTo>
                <a:lnTo>
                  <a:pt x="1733905" y="0"/>
                </a:lnTo>
                <a:close/>
              </a:path>
              <a:path w="8016240" h="2280920">
                <a:moveTo>
                  <a:pt x="1782457" y="212115"/>
                </a:moveTo>
                <a:lnTo>
                  <a:pt x="1732254" y="212115"/>
                </a:lnTo>
                <a:lnTo>
                  <a:pt x="1732254" y="67868"/>
                </a:lnTo>
                <a:lnTo>
                  <a:pt x="1639455" y="67868"/>
                </a:lnTo>
                <a:lnTo>
                  <a:pt x="1639455" y="107391"/>
                </a:lnTo>
                <a:lnTo>
                  <a:pt x="1689328" y="107391"/>
                </a:lnTo>
                <a:lnTo>
                  <a:pt x="1689328" y="251637"/>
                </a:lnTo>
                <a:lnTo>
                  <a:pt x="1782457" y="251637"/>
                </a:lnTo>
                <a:lnTo>
                  <a:pt x="1782457" y="212115"/>
                </a:lnTo>
                <a:close/>
              </a:path>
              <a:path w="8016240" h="2280920">
                <a:moveTo>
                  <a:pt x="1783207" y="809625"/>
                </a:moveTo>
                <a:lnTo>
                  <a:pt x="1739620" y="809625"/>
                </a:lnTo>
                <a:lnTo>
                  <a:pt x="1739620" y="1007986"/>
                </a:lnTo>
                <a:lnTo>
                  <a:pt x="1737715" y="1012291"/>
                </a:lnTo>
                <a:lnTo>
                  <a:pt x="1733905" y="1015936"/>
                </a:lnTo>
                <a:lnTo>
                  <a:pt x="1730159" y="1019594"/>
                </a:lnTo>
                <a:lnTo>
                  <a:pt x="1725028" y="1021410"/>
                </a:lnTo>
                <a:lnTo>
                  <a:pt x="1696732" y="1021410"/>
                </a:lnTo>
                <a:lnTo>
                  <a:pt x="1691576" y="1019594"/>
                </a:lnTo>
                <a:lnTo>
                  <a:pt x="1687766" y="1015936"/>
                </a:lnTo>
                <a:lnTo>
                  <a:pt x="1684007" y="1012291"/>
                </a:lnTo>
                <a:lnTo>
                  <a:pt x="1682127" y="1007986"/>
                </a:lnTo>
                <a:lnTo>
                  <a:pt x="1682127" y="809625"/>
                </a:lnTo>
                <a:lnTo>
                  <a:pt x="1638465" y="809625"/>
                </a:lnTo>
                <a:lnTo>
                  <a:pt x="1638465" y="996543"/>
                </a:lnTo>
                <a:lnTo>
                  <a:pt x="1639582" y="1011529"/>
                </a:lnTo>
                <a:lnTo>
                  <a:pt x="1666252" y="1052029"/>
                </a:lnTo>
                <a:lnTo>
                  <a:pt x="1706651" y="1061262"/>
                </a:lnTo>
                <a:lnTo>
                  <a:pt x="1715109" y="1061262"/>
                </a:lnTo>
                <a:lnTo>
                  <a:pt x="1755394" y="1052029"/>
                </a:lnTo>
                <a:lnTo>
                  <a:pt x="1779536" y="1021410"/>
                </a:lnTo>
                <a:lnTo>
                  <a:pt x="1782089" y="1011529"/>
                </a:lnTo>
                <a:lnTo>
                  <a:pt x="1783207" y="996543"/>
                </a:lnTo>
                <a:lnTo>
                  <a:pt x="1783207" y="809625"/>
                </a:lnTo>
                <a:close/>
              </a:path>
              <a:path w="8016240" h="2280920">
                <a:moveTo>
                  <a:pt x="1952942" y="996543"/>
                </a:moveTo>
                <a:lnTo>
                  <a:pt x="1938858" y="958773"/>
                </a:lnTo>
                <a:lnTo>
                  <a:pt x="1899335" y="945680"/>
                </a:lnTo>
                <a:lnTo>
                  <a:pt x="1884730" y="945680"/>
                </a:lnTo>
                <a:lnTo>
                  <a:pt x="1882406" y="945045"/>
                </a:lnTo>
                <a:lnTo>
                  <a:pt x="1879307" y="942505"/>
                </a:lnTo>
                <a:lnTo>
                  <a:pt x="1878533" y="940396"/>
                </a:lnTo>
                <a:lnTo>
                  <a:pt x="1878533" y="922591"/>
                </a:lnTo>
                <a:lnTo>
                  <a:pt x="1879447" y="920546"/>
                </a:lnTo>
                <a:lnTo>
                  <a:pt x="1883143" y="917727"/>
                </a:lnTo>
                <a:lnTo>
                  <a:pt x="1886140" y="917016"/>
                </a:lnTo>
                <a:lnTo>
                  <a:pt x="1946148" y="917016"/>
                </a:lnTo>
                <a:lnTo>
                  <a:pt x="1946148" y="877493"/>
                </a:lnTo>
                <a:lnTo>
                  <a:pt x="1893620" y="877493"/>
                </a:lnTo>
                <a:lnTo>
                  <a:pt x="1880628" y="878230"/>
                </a:lnTo>
                <a:lnTo>
                  <a:pt x="1844192" y="896124"/>
                </a:lnTo>
                <a:lnTo>
                  <a:pt x="1835619" y="927277"/>
                </a:lnTo>
                <a:lnTo>
                  <a:pt x="1835619" y="937145"/>
                </a:lnTo>
                <a:lnTo>
                  <a:pt x="1849539" y="975017"/>
                </a:lnTo>
                <a:lnTo>
                  <a:pt x="1889887" y="987272"/>
                </a:lnTo>
                <a:lnTo>
                  <a:pt x="1907425" y="987272"/>
                </a:lnTo>
                <a:lnTo>
                  <a:pt x="1909940" y="990003"/>
                </a:lnTo>
                <a:lnTo>
                  <a:pt x="1909940" y="1016279"/>
                </a:lnTo>
                <a:lnTo>
                  <a:pt x="1909114" y="1018374"/>
                </a:lnTo>
                <a:lnTo>
                  <a:pt x="1907451" y="1019746"/>
                </a:lnTo>
                <a:lnTo>
                  <a:pt x="1905800" y="1021080"/>
                </a:lnTo>
                <a:lnTo>
                  <a:pt x="1902764" y="1021740"/>
                </a:lnTo>
                <a:lnTo>
                  <a:pt x="1837359" y="1021740"/>
                </a:lnTo>
                <a:lnTo>
                  <a:pt x="1837359" y="1061262"/>
                </a:lnTo>
                <a:lnTo>
                  <a:pt x="1894954" y="1061262"/>
                </a:lnTo>
                <a:lnTo>
                  <a:pt x="1907832" y="1060488"/>
                </a:lnTo>
                <a:lnTo>
                  <a:pt x="1944281" y="1041971"/>
                </a:lnTo>
                <a:lnTo>
                  <a:pt x="1952942" y="1011796"/>
                </a:lnTo>
                <a:lnTo>
                  <a:pt x="1952942" y="996543"/>
                </a:lnTo>
                <a:close/>
              </a:path>
              <a:path w="8016240" h="2280920">
                <a:moveTo>
                  <a:pt x="1964372" y="129171"/>
                </a:moveTo>
                <a:lnTo>
                  <a:pt x="1963356" y="114439"/>
                </a:lnTo>
                <a:lnTo>
                  <a:pt x="1961654" y="107391"/>
                </a:lnTo>
                <a:lnTo>
                  <a:pt x="1960308" y="101790"/>
                </a:lnTo>
                <a:lnTo>
                  <a:pt x="1927872" y="71589"/>
                </a:lnTo>
                <a:lnTo>
                  <a:pt x="1921446" y="70231"/>
                </a:lnTo>
                <a:lnTo>
                  <a:pt x="1921446" y="117462"/>
                </a:lnTo>
                <a:lnTo>
                  <a:pt x="1921446" y="202031"/>
                </a:lnTo>
                <a:lnTo>
                  <a:pt x="1920024" y="205765"/>
                </a:lnTo>
                <a:lnTo>
                  <a:pt x="1917141" y="208305"/>
                </a:lnTo>
                <a:lnTo>
                  <a:pt x="1914321" y="210845"/>
                </a:lnTo>
                <a:lnTo>
                  <a:pt x="1909597" y="212115"/>
                </a:lnTo>
                <a:lnTo>
                  <a:pt x="1878418" y="212115"/>
                </a:lnTo>
                <a:lnTo>
                  <a:pt x="1873694" y="210845"/>
                </a:lnTo>
                <a:lnTo>
                  <a:pt x="1870824" y="208305"/>
                </a:lnTo>
                <a:lnTo>
                  <a:pt x="1868017" y="205765"/>
                </a:lnTo>
                <a:lnTo>
                  <a:pt x="1866607" y="202031"/>
                </a:lnTo>
                <a:lnTo>
                  <a:pt x="1866607" y="117462"/>
                </a:lnTo>
                <a:lnTo>
                  <a:pt x="1868017" y="113741"/>
                </a:lnTo>
                <a:lnTo>
                  <a:pt x="1870824" y="111201"/>
                </a:lnTo>
                <a:lnTo>
                  <a:pt x="1873694" y="108661"/>
                </a:lnTo>
                <a:lnTo>
                  <a:pt x="1878418" y="107391"/>
                </a:lnTo>
                <a:lnTo>
                  <a:pt x="1909597" y="107391"/>
                </a:lnTo>
                <a:lnTo>
                  <a:pt x="1914321" y="108661"/>
                </a:lnTo>
                <a:lnTo>
                  <a:pt x="1917141" y="111201"/>
                </a:lnTo>
                <a:lnTo>
                  <a:pt x="1920024" y="113741"/>
                </a:lnTo>
                <a:lnTo>
                  <a:pt x="1921446" y="117462"/>
                </a:lnTo>
                <a:lnTo>
                  <a:pt x="1921446" y="70231"/>
                </a:lnTo>
                <a:lnTo>
                  <a:pt x="1914728" y="68795"/>
                </a:lnTo>
                <a:lnTo>
                  <a:pt x="1899577" y="67868"/>
                </a:lnTo>
                <a:lnTo>
                  <a:pt x="1888401" y="67868"/>
                </a:lnTo>
                <a:lnTo>
                  <a:pt x="1849043" y="76250"/>
                </a:lnTo>
                <a:lnTo>
                  <a:pt x="1824697" y="114439"/>
                </a:lnTo>
                <a:lnTo>
                  <a:pt x="1823681" y="129171"/>
                </a:lnTo>
                <a:lnTo>
                  <a:pt x="1823681" y="190322"/>
                </a:lnTo>
                <a:lnTo>
                  <a:pt x="1832813" y="228307"/>
                </a:lnTo>
                <a:lnTo>
                  <a:pt x="1873275" y="250710"/>
                </a:lnTo>
                <a:lnTo>
                  <a:pt x="1888401" y="251637"/>
                </a:lnTo>
                <a:lnTo>
                  <a:pt x="1899577" y="251637"/>
                </a:lnTo>
                <a:lnTo>
                  <a:pt x="1939010" y="243293"/>
                </a:lnTo>
                <a:lnTo>
                  <a:pt x="1961654" y="212115"/>
                </a:lnTo>
                <a:lnTo>
                  <a:pt x="1963356" y="205066"/>
                </a:lnTo>
                <a:lnTo>
                  <a:pt x="1964372" y="190322"/>
                </a:lnTo>
                <a:lnTo>
                  <a:pt x="1964372" y="129171"/>
                </a:lnTo>
                <a:close/>
              </a:path>
              <a:path w="8016240" h="2280920">
                <a:moveTo>
                  <a:pt x="2143976" y="937145"/>
                </a:moveTo>
                <a:lnTo>
                  <a:pt x="2143074" y="923696"/>
                </a:lnTo>
                <a:lnTo>
                  <a:pt x="2141537" y="917016"/>
                </a:lnTo>
                <a:lnTo>
                  <a:pt x="2140369" y="911872"/>
                </a:lnTo>
                <a:lnTo>
                  <a:pt x="2112010" y="881380"/>
                </a:lnTo>
                <a:lnTo>
                  <a:pt x="2101710" y="878700"/>
                </a:lnTo>
                <a:lnTo>
                  <a:pt x="2101710" y="926363"/>
                </a:lnTo>
                <a:lnTo>
                  <a:pt x="2101710" y="948740"/>
                </a:lnTo>
                <a:lnTo>
                  <a:pt x="2053653" y="948740"/>
                </a:lnTo>
                <a:lnTo>
                  <a:pt x="2053704" y="926363"/>
                </a:lnTo>
                <a:lnTo>
                  <a:pt x="2054656" y="922667"/>
                </a:lnTo>
                <a:lnTo>
                  <a:pt x="2058631" y="918133"/>
                </a:lnTo>
                <a:lnTo>
                  <a:pt x="2062632" y="917016"/>
                </a:lnTo>
                <a:lnTo>
                  <a:pt x="2092299" y="917016"/>
                </a:lnTo>
                <a:lnTo>
                  <a:pt x="2095500" y="918248"/>
                </a:lnTo>
                <a:lnTo>
                  <a:pt x="2097989" y="920737"/>
                </a:lnTo>
                <a:lnTo>
                  <a:pt x="2100465" y="923163"/>
                </a:lnTo>
                <a:lnTo>
                  <a:pt x="2101710" y="926363"/>
                </a:lnTo>
                <a:lnTo>
                  <a:pt x="2101710" y="878700"/>
                </a:lnTo>
                <a:lnTo>
                  <a:pt x="2100821" y="878459"/>
                </a:lnTo>
                <a:lnTo>
                  <a:pt x="2088045" y="877493"/>
                </a:lnTo>
                <a:lnTo>
                  <a:pt x="2072043" y="877493"/>
                </a:lnTo>
                <a:lnTo>
                  <a:pt x="2033739" y="885736"/>
                </a:lnTo>
                <a:lnTo>
                  <a:pt x="2011654" y="923861"/>
                </a:lnTo>
                <a:lnTo>
                  <a:pt x="2010740" y="999947"/>
                </a:lnTo>
                <a:lnTo>
                  <a:pt x="2011743" y="1014831"/>
                </a:lnTo>
                <a:lnTo>
                  <a:pt x="2035886" y="1053007"/>
                </a:lnTo>
                <a:lnTo>
                  <a:pt x="2075446" y="1061262"/>
                </a:lnTo>
                <a:lnTo>
                  <a:pt x="2133117" y="1061262"/>
                </a:lnTo>
                <a:lnTo>
                  <a:pt x="2133117" y="1021740"/>
                </a:lnTo>
                <a:lnTo>
                  <a:pt x="2065477" y="1021740"/>
                </a:lnTo>
                <a:lnTo>
                  <a:pt x="2060752" y="1020470"/>
                </a:lnTo>
                <a:lnTo>
                  <a:pt x="2057882" y="1017930"/>
                </a:lnTo>
                <a:lnTo>
                  <a:pt x="2055063" y="1015390"/>
                </a:lnTo>
                <a:lnTo>
                  <a:pt x="2053653" y="1011656"/>
                </a:lnTo>
                <a:lnTo>
                  <a:pt x="2053653" y="988263"/>
                </a:lnTo>
                <a:lnTo>
                  <a:pt x="2143976" y="988263"/>
                </a:lnTo>
                <a:lnTo>
                  <a:pt x="2143976" y="948740"/>
                </a:lnTo>
                <a:lnTo>
                  <a:pt x="2143976" y="937145"/>
                </a:lnTo>
                <a:close/>
              </a:path>
              <a:path w="8016240" h="2280920">
                <a:moveTo>
                  <a:pt x="2146528" y="129171"/>
                </a:moveTo>
                <a:lnTo>
                  <a:pt x="2137816" y="91274"/>
                </a:lnTo>
                <a:lnTo>
                  <a:pt x="2099449" y="68795"/>
                </a:lnTo>
                <a:lnTo>
                  <a:pt x="2085225" y="67868"/>
                </a:lnTo>
                <a:lnTo>
                  <a:pt x="2056930" y="67868"/>
                </a:lnTo>
                <a:lnTo>
                  <a:pt x="2049208" y="70205"/>
                </a:lnTo>
                <a:lnTo>
                  <a:pt x="2046439" y="74904"/>
                </a:lnTo>
                <a:lnTo>
                  <a:pt x="2049500" y="67868"/>
                </a:lnTo>
                <a:lnTo>
                  <a:pt x="2008251" y="67868"/>
                </a:lnTo>
                <a:lnTo>
                  <a:pt x="2008251" y="251637"/>
                </a:lnTo>
                <a:lnTo>
                  <a:pt x="2051240" y="251637"/>
                </a:lnTo>
                <a:lnTo>
                  <a:pt x="2051240" y="116332"/>
                </a:lnTo>
                <a:lnTo>
                  <a:pt x="2052408" y="113741"/>
                </a:lnTo>
                <a:lnTo>
                  <a:pt x="2057044" y="108661"/>
                </a:lnTo>
                <a:lnTo>
                  <a:pt x="2060879" y="107391"/>
                </a:lnTo>
                <a:lnTo>
                  <a:pt x="2093480" y="107391"/>
                </a:lnTo>
                <a:lnTo>
                  <a:pt x="2097176" y="108686"/>
                </a:lnTo>
                <a:lnTo>
                  <a:pt x="2099716" y="111277"/>
                </a:lnTo>
                <a:lnTo>
                  <a:pt x="2102307" y="113880"/>
                </a:lnTo>
                <a:lnTo>
                  <a:pt x="2103615" y="117576"/>
                </a:lnTo>
                <a:lnTo>
                  <a:pt x="2103615" y="251637"/>
                </a:lnTo>
                <a:lnTo>
                  <a:pt x="2146528" y="251637"/>
                </a:lnTo>
                <a:lnTo>
                  <a:pt x="2146528" y="129171"/>
                </a:lnTo>
                <a:close/>
              </a:path>
              <a:path w="8016240" h="2280920">
                <a:moveTo>
                  <a:pt x="2324138" y="877493"/>
                </a:moveTo>
                <a:lnTo>
                  <a:pt x="2269820" y="877493"/>
                </a:lnTo>
                <a:lnTo>
                  <a:pt x="2262200" y="879830"/>
                </a:lnTo>
                <a:lnTo>
                  <a:pt x="2259266" y="884529"/>
                </a:lnTo>
                <a:lnTo>
                  <a:pt x="2261997" y="877493"/>
                </a:lnTo>
                <a:lnTo>
                  <a:pt x="2196046" y="877493"/>
                </a:lnTo>
                <a:lnTo>
                  <a:pt x="2196046" y="917016"/>
                </a:lnTo>
                <a:lnTo>
                  <a:pt x="2220823" y="917016"/>
                </a:lnTo>
                <a:lnTo>
                  <a:pt x="2220823" y="1021740"/>
                </a:lnTo>
                <a:lnTo>
                  <a:pt x="2196046" y="1021740"/>
                </a:lnTo>
                <a:lnTo>
                  <a:pt x="2196046" y="1061262"/>
                </a:lnTo>
                <a:lnTo>
                  <a:pt x="2300694" y="1061262"/>
                </a:lnTo>
                <a:lnTo>
                  <a:pt x="2300694" y="1021740"/>
                </a:lnTo>
                <a:lnTo>
                  <a:pt x="2263737" y="1021740"/>
                </a:lnTo>
                <a:lnTo>
                  <a:pt x="2263737" y="932916"/>
                </a:lnTo>
                <a:lnTo>
                  <a:pt x="2273820" y="918743"/>
                </a:lnTo>
                <a:lnTo>
                  <a:pt x="2324138" y="918743"/>
                </a:lnTo>
                <a:lnTo>
                  <a:pt x="2324138" y="884529"/>
                </a:lnTo>
                <a:lnTo>
                  <a:pt x="2324138" y="877493"/>
                </a:lnTo>
                <a:close/>
              </a:path>
              <a:path w="8016240" h="2280920">
                <a:moveTo>
                  <a:pt x="2502573" y="186931"/>
                </a:moveTo>
                <a:lnTo>
                  <a:pt x="2488476" y="149148"/>
                </a:lnTo>
                <a:lnTo>
                  <a:pt x="2448966" y="136055"/>
                </a:lnTo>
                <a:lnTo>
                  <a:pt x="2434348" y="136055"/>
                </a:lnTo>
                <a:lnTo>
                  <a:pt x="2432024" y="135420"/>
                </a:lnTo>
                <a:lnTo>
                  <a:pt x="2428925" y="132880"/>
                </a:lnTo>
                <a:lnTo>
                  <a:pt x="2428163" y="130784"/>
                </a:lnTo>
                <a:lnTo>
                  <a:pt x="2428163" y="112966"/>
                </a:lnTo>
                <a:lnTo>
                  <a:pt x="2429078" y="110921"/>
                </a:lnTo>
                <a:lnTo>
                  <a:pt x="2432774" y="108102"/>
                </a:lnTo>
                <a:lnTo>
                  <a:pt x="2435758" y="107391"/>
                </a:lnTo>
                <a:lnTo>
                  <a:pt x="2495766" y="107391"/>
                </a:lnTo>
                <a:lnTo>
                  <a:pt x="2495766" y="67868"/>
                </a:lnTo>
                <a:lnTo>
                  <a:pt x="2443238" y="67868"/>
                </a:lnTo>
                <a:lnTo>
                  <a:pt x="2430246" y="68605"/>
                </a:lnTo>
                <a:lnTo>
                  <a:pt x="2393823" y="86499"/>
                </a:lnTo>
                <a:lnTo>
                  <a:pt x="2385237" y="117665"/>
                </a:lnTo>
                <a:lnTo>
                  <a:pt x="2385237" y="127520"/>
                </a:lnTo>
                <a:lnTo>
                  <a:pt x="2399169" y="165379"/>
                </a:lnTo>
                <a:lnTo>
                  <a:pt x="2439517" y="177647"/>
                </a:lnTo>
                <a:lnTo>
                  <a:pt x="2457043" y="177647"/>
                </a:lnTo>
                <a:lnTo>
                  <a:pt x="2459558" y="180378"/>
                </a:lnTo>
                <a:lnTo>
                  <a:pt x="2459558" y="206641"/>
                </a:lnTo>
                <a:lnTo>
                  <a:pt x="2458732" y="208749"/>
                </a:lnTo>
                <a:lnTo>
                  <a:pt x="2457081" y="210121"/>
                </a:lnTo>
                <a:lnTo>
                  <a:pt x="2455418" y="211455"/>
                </a:lnTo>
                <a:lnTo>
                  <a:pt x="2452382" y="212115"/>
                </a:lnTo>
                <a:lnTo>
                  <a:pt x="2386977" y="212115"/>
                </a:lnTo>
                <a:lnTo>
                  <a:pt x="2386977" y="251637"/>
                </a:lnTo>
                <a:lnTo>
                  <a:pt x="2444572" y="251637"/>
                </a:lnTo>
                <a:lnTo>
                  <a:pt x="2457450" y="250863"/>
                </a:lnTo>
                <a:lnTo>
                  <a:pt x="2493899" y="232346"/>
                </a:lnTo>
                <a:lnTo>
                  <a:pt x="2502573" y="202171"/>
                </a:lnTo>
                <a:lnTo>
                  <a:pt x="2502573" y="186931"/>
                </a:lnTo>
                <a:close/>
              </a:path>
              <a:path w="8016240" h="2280920">
                <a:moveTo>
                  <a:pt x="2679433" y="809625"/>
                </a:moveTo>
                <a:lnTo>
                  <a:pt x="2574696" y="809625"/>
                </a:lnTo>
                <a:lnTo>
                  <a:pt x="2574696" y="848487"/>
                </a:lnTo>
                <a:lnTo>
                  <a:pt x="2605278" y="848487"/>
                </a:lnTo>
                <a:lnTo>
                  <a:pt x="2605278" y="1022400"/>
                </a:lnTo>
                <a:lnTo>
                  <a:pt x="2574696" y="1022400"/>
                </a:lnTo>
                <a:lnTo>
                  <a:pt x="2574696" y="1061262"/>
                </a:lnTo>
                <a:lnTo>
                  <a:pt x="2679433" y="1061262"/>
                </a:lnTo>
                <a:lnTo>
                  <a:pt x="2679433" y="1022400"/>
                </a:lnTo>
                <a:lnTo>
                  <a:pt x="2648851" y="1022400"/>
                </a:lnTo>
                <a:lnTo>
                  <a:pt x="2648851" y="848487"/>
                </a:lnTo>
                <a:lnTo>
                  <a:pt x="2679433" y="848487"/>
                </a:lnTo>
                <a:lnTo>
                  <a:pt x="2679433" y="809625"/>
                </a:lnTo>
                <a:close/>
              </a:path>
              <a:path w="8016240" h="2280920">
                <a:moveTo>
                  <a:pt x="2689529" y="67868"/>
                </a:moveTo>
                <a:lnTo>
                  <a:pt x="2639987" y="67868"/>
                </a:lnTo>
                <a:lnTo>
                  <a:pt x="2639987" y="27101"/>
                </a:lnTo>
                <a:lnTo>
                  <a:pt x="2596985" y="27101"/>
                </a:lnTo>
                <a:lnTo>
                  <a:pt x="2596985" y="67868"/>
                </a:lnTo>
                <a:lnTo>
                  <a:pt x="2564752" y="67868"/>
                </a:lnTo>
                <a:lnTo>
                  <a:pt x="2564752" y="107391"/>
                </a:lnTo>
                <a:lnTo>
                  <a:pt x="2596985" y="107391"/>
                </a:lnTo>
                <a:lnTo>
                  <a:pt x="2596985" y="203835"/>
                </a:lnTo>
                <a:lnTo>
                  <a:pt x="2597670" y="213804"/>
                </a:lnTo>
                <a:lnTo>
                  <a:pt x="2621470" y="248285"/>
                </a:lnTo>
                <a:lnTo>
                  <a:pt x="2639657" y="251637"/>
                </a:lnTo>
                <a:lnTo>
                  <a:pt x="2689529" y="251637"/>
                </a:lnTo>
                <a:lnTo>
                  <a:pt x="2689529" y="212115"/>
                </a:lnTo>
                <a:lnTo>
                  <a:pt x="2644648" y="212115"/>
                </a:lnTo>
                <a:lnTo>
                  <a:pt x="2642387" y="211721"/>
                </a:lnTo>
                <a:lnTo>
                  <a:pt x="2641396" y="210959"/>
                </a:lnTo>
                <a:lnTo>
                  <a:pt x="2640457" y="210121"/>
                </a:lnTo>
                <a:lnTo>
                  <a:pt x="2639987" y="208330"/>
                </a:lnTo>
                <a:lnTo>
                  <a:pt x="2639987" y="107391"/>
                </a:lnTo>
                <a:lnTo>
                  <a:pt x="2689529" y="107391"/>
                </a:lnTo>
                <a:lnTo>
                  <a:pt x="2689529" y="67868"/>
                </a:lnTo>
                <a:close/>
              </a:path>
              <a:path w="8016240" h="2280920">
                <a:moveTo>
                  <a:pt x="2873756" y="67868"/>
                </a:moveTo>
                <a:lnTo>
                  <a:pt x="2819438" y="67868"/>
                </a:lnTo>
                <a:lnTo>
                  <a:pt x="2811818" y="70205"/>
                </a:lnTo>
                <a:lnTo>
                  <a:pt x="2808884" y="74904"/>
                </a:lnTo>
                <a:lnTo>
                  <a:pt x="2811615" y="67868"/>
                </a:lnTo>
                <a:lnTo>
                  <a:pt x="2745663" y="67868"/>
                </a:lnTo>
                <a:lnTo>
                  <a:pt x="2745663" y="107391"/>
                </a:lnTo>
                <a:lnTo>
                  <a:pt x="2770441" y="107391"/>
                </a:lnTo>
                <a:lnTo>
                  <a:pt x="2770441" y="212115"/>
                </a:lnTo>
                <a:lnTo>
                  <a:pt x="2745663" y="212115"/>
                </a:lnTo>
                <a:lnTo>
                  <a:pt x="2745663" y="251637"/>
                </a:lnTo>
                <a:lnTo>
                  <a:pt x="2850311" y="251637"/>
                </a:lnTo>
                <a:lnTo>
                  <a:pt x="2850311" y="212115"/>
                </a:lnTo>
                <a:lnTo>
                  <a:pt x="2813354" y="212115"/>
                </a:lnTo>
                <a:lnTo>
                  <a:pt x="2813354" y="123291"/>
                </a:lnTo>
                <a:lnTo>
                  <a:pt x="2823438" y="109131"/>
                </a:lnTo>
                <a:lnTo>
                  <a:pt x="2873756" y="109131"/>
                </a:lnTo>
                <a:lnTo>
                  <a:pt x="2873756" y="74904"/>
                </a:lnTo>
                <a:lnTo>
                  <a:pt x="2873756" y="67868"/>
                </a:lnTo>
                <a:close/>
              </a:path>
              <a:path w="8016240" h="2280920">
                <a:moveTo>
                  <a:pt x="2881312" y="869619"/>
                </a:moveTo>
                <a:lnTo>
                  <a:pt x="2871241" y="832053"/>
                </a:lnTo>
                <a:lnTo>
                  <a:pt x="2837726" y="812419"/>
                </a:lnTo>
                <a:lnTo>
                  <a:pt x="2837726" y="861085"/>
                </a:lnTo>
                <a:lnTo>
                  <a:pt x="2837726" y="1010577"/>
                </a:lnTo>
                <a:lnTo>
                  <a:pt x="2836367" y="1015199"/>
                </a:lnTo>
                <a:lnTo>
                  <a:pt x="2833662" y="1017841"/>
                </a:lnTo>
                <a:lnTo>
                  <a:pt x="2830957" y="1020432"/>
                </a:lnTo>
                <a:lnTo>
                  <a:pt x="2826296" y="1021740"/>
                </a:lnTo>
                <a:lnTo>
                  <a:pt x="2783205" y="1021740"/>
                </a:lnTo>
                <a:lnTo>
                  <a:pt x="2783205" y="849147"/>
                </a:lnTo>
                <a:lnTo>
                  <a:pt x="2825521" y="849147"/>
                </a:lnTo>
                <a:lnTo>
                  <a:pt x="2829852" y="850696"/>
                </a:lnTo>
                <a:lnTo>
                  <a:pt x="2833001" y="853795"/>
                </a:lnTo>
                <a:lnTo>
                  <a:pt x="2836151" y="856830"/>
                </a:lnTo>
                <a:lnTo>
                  <a:pt x="2837726" y="861085"/>
                </a:lnTo>
                <a:lnTo>
                  <a:pt x="2837726" y="812419"/>
                </a:lnTo>
                <a:lnTo>
                  <a:pt x="2828036" y="810526"/>
                </a:lnTo>
                <a:lnTo>
                  <a:pt x="2812453" y="809625"/>
                </a:lnTo>
                <a:lnTo>
                  <a:pt x="2739631" y="809625"/>
                </a:lnTo>
                <a:lnTo>
                  <a:pt x="2739631" y="1061262"/>
                </a:lnTo>
                <a:lnTo>
                  <a:pt x="2816593" y="1061262"/>
                </a:lnTo>
                <a:lnTo>
                  <a:pt x="2856814" y="1053287"/>
                </a:lnTo>
                <a:lnTo>
                  <a:pt x="2878937" y="1021740"/>
                </a:lnTo>
                <a:lnTo>
                  <a:pt x="2881312" y="1000620"/>
                </a:lnTo>
                <a:lnTo>
                  <a:pt x="2881312" y="869619"/>
                </a:lnTo>
                <a:close/>
              </a:path>
              <a:path w="8016240" h="2280920">
                <a:moveTo>
                  <a:pt x="3016567" y="0"/>
                </a:moveTo>
                <a:lnTo>
                  <a:pt x="2970250" y="0"/>
                </a:lnTo>
                <a:lnTo>
                  <a:pt x="2970250" y="44577"/>
                </a:lnTo>
                <a:lnTo>
                  <a:pt x="3016567" y="44577"/>
                </a:lnTo>
                <a:lnTo>
                  <a:pt x="3016567" y="0"/>
                </a:lnTo>
                <a:close/>
              </a:path>
              <a:path w="8016240" h="2280920">
                <a:moveTo>
                  <a:pt x="3052305" y="2215743"/>
                </a:moveTo>
                <a:lnTo>
                  <a:pt x="3038221" y="2177973"/>
                </a:lnTo>
                <a:lnTo>
                  <a:pt x="2998698" y="2164880"/>
                </a:lnTo>
                <a:lnTo>
                  <a:pt x="2984081" y="2164880"/>
                </a:lnTo>
                <a:lnTo>
                  <a:pt x="2981769" y="2164245"/>
                </a:lnTo>
                <a:lnTo>
                  <a:pt x="2978670" y="2161705"/>
                </a:lnTo>
                <a:lnTo>
                  <a:pt x="2977908" y="2159597"/>
                </a:lnTo>
                <a:lnTo>
                  <a:pt x="2977908" y="2141791"/>
                </a:lnTo>
                <a:lnTo>
                  <a:pt x="2978823" y="2139746"/>
                </a:lnTo>
                <a:lnTo>
                  <a:pt x="2982518" y="2136927"/>
                </a:lnTo>
                <a:lnTo>
                  <a:pt x="2985490" y="2136216"/>
                </a:lnTo>
                <a:lnTo>
                  <a:pt x="3045510" y="2136216"/>
                </a:lnTo>
                <a:lnTo>
                  <a:pt x="3045510" y="2096681"/>
                </a:lnTo>
                <a:lnTo>
                  <a:pt x="2992983" y="2096681"/>
                </a:lnTo>
                <a:lnTo>
                  <a:pt x="2979991" y="2097430"/>
                </a:lnTo>
                <a:lnTo>
                  <a:pt x="2943568" y="2115324"/>
                </a:lnTo>
                <a:lnTo>
                  <a:pt x="2934982" y="2146477"/>
                </a:lnTo>
                <a:lnTo>
                  <a:pt x="2934982" y="2156345"/>
                </a:lnTo>
                <a:lnTo>
                  <a:pt x="2948902" y="2194217"/>
                </a:lnTo>
                <a:lnTo>
                  <a:pt x="2989262" y="2206472"/>
                </a:lnTo>
                <a:lnTo>
                  <a:pt x="3006788" y="2206472"/>
                </a:lnTo>
                <a:lnTo>
                  <a:pt x="3009303" y="2209203"/>
                </a:lnTo>
                <a:lnTo>
                  <a:pt x="3009303" y="2235479"/>
                </a:lnTo>
                <a:lnTo>
                  <a:pt x="3008477" y="2237575"/>
                </a:lnTo>
                <a:lnTo>
                  <a:pt x="3006826" y="2238946"/>
                </a:lnTo>
                <a:lnTo>
                  <a:pt x="3005163" y="2240280"/>
                </a:lnTo>
                <a:lnTo>
                  <a:pt x="3002127" y="2240940"/>
                </a:lnTo>
                <a:lnTo>
                  <a:pt x="2936722" y="2240940"/>
                </a:lnTo>
                <a:lnTo>
                  <a:pt x="2936722" y="2280462"/>
                </a:lnTo>
                <a:lnTo>
                  <a:pt x="2994304" y="2280462"/>
                </a:lnTo>
                <a:lnTo>
                  <a:pt x="3007195" y="2279688"/>
                </a:lnTo>
                <a:lnTo>
                  <a:pt x="3043631" y="2261171"/>
                </a:lnTo>
                <a:lnTo>
                  <a:pt x="3052305" y="2230996"/>
                </a:lnTo>
                <a:lnTo>
                  <a:pt x="3052305" y="2215743"/>
                </a:lnTo>
                <a:close/>
              </a:path>
              <a:path w="8016240" h="2280920">
                <a:moveTo>
                  <a:pt x="3065119" y="212115"/>
                </a:moveTo>
                <a:lnTo>
                  <a:pt x="3014903" y="212115"/>
                </a:lnTo>
                <a:lnTo>
                  <a:pt x="3014903" y="67868"/>
                </a:lnTo>
                <a:lnTo>
                  <a:pt x="2922105" y="67868"/>
                </a:lnTo>
                <a:lnTo>
                  <a:pt x="2922105" y="107391"/>
                </a:lnTo>
                <a:lnTo>
                  <a:pt x="2971990" y="107391"/>
                </a:lnTo>
                <a:lnTo>
                  <a:pt x="2971990" y="251637"/>
                </a:lnTo>
                <a:lnTo>
                  <a:pt x="3065119" y="251637"/>
                </a:lnTo>
                <a:lnTo>
                  <a:pt x="3065119" y="212115"/>
                </a:lnTo>
                <a:close/>
              </a:path>
              <a:path w="8016240" h="2280920">
                <a:moveTo>
                  <a:pt x="3243338" y="2156345"/>
                </a:moveTo>
                <a:lnTo>
                  <a:pt x="3228911" y="2112264"/>
                </a:lnTo>
                <a:lnTo>
                  <a:pt x="3201073" y="2097900"/>
                </a:lnTo>
                <a:lnTo>
                  <a:pt x="3201073" y="2145563"/>
                </a:lnTo>
                <a:lnTo>
                  <a:pt x="3201073" y="2167940"/>
                </a:lnTo>
                <a:lnTo>
                  <a:pt x="3153016" y="2167940"/>
                </a:lnTo>
                <a:lnTo>
                  <a:pt x="3153067" y="2145563"/>
                </a:lnTo>
                <a:lnTo>
                  <a:pt x="3154007" y="2141867"/>
                </a:lnTo>
                <a:lnTo>
                  <a:pt x="3157994" y="2137333"/>
                </a:lnTo>
                <a:lnTo>
                  <a:pt x="3161995" y="2136216"/>
                </a:lnTo>
                <a:lnTo>
                  <a:pt x="3191649" y="2136216"/>
                </a:lnTo>
                <a:lnTo>
                  <a:pt x="3194862" y="2137448"/>
                </a:lnTo>
                <a:lnTo>
                  <a:pt x="3197352" y="2139937"/>
                </a:lnTo>
                <a:lnTo>
                  <a:pt x="3199841" y="2142363"/>
                </a:lnTo>
                <a:lnTo>
                  <a:pt x="3201073" y="2145563"/>
                </a:lnTo>
                <a:lnTo>
                  <a:pt x="3201073" y="2097900"/>
                </a:lnTo>
                <a:lnTo>
                  <a:pt x="3200196" y="2097659"/>
                </a:lnTo>
                <a:lnTo>
                  <a:pt x="3187408" y="2096681"/>
                </a:lnTo>
                <a:lnTo>
                  <a:pt x="3171418" y="2096681"/>
                </a:lnTo>
                <a:lnTo>
                  <a:pt x="3133102" y="2104936"/>
                </a:lnTo>
                <a:lnTo>
                  <a:pt x="3111017" y="2143061"/>
                </a:lnTo>
                <a:lnTo>
                  <a:pt x="3110103" y="2219147"/>
                </a:lnTo>
                <a:lnTo>
                  <a:pt x="3111106" y="2234031"/>
                </a:lnTo>
                <a:lnTo>
                  <a:pt x="3135249" y="2272207"/>
                </a:lnTo>
                <a:lnTo>
                  <a:pt x="3174809" y="2280462"/>
                </a:lnTo>
                <a:lnTo>
                  <a:pt x="3232480" y="2280462"/>
                </a:lnTo>
                <a:lnTo>
                  <a:pt x="3232480" y="2240940"/>
                </a:lnTo>
                <a:lnTo>
                  <a:pt x="3164840" y="2240940"/>
                </a:lnTo>
                <a:lnTo>
                  <a:pt x="3160115" y="2239670"/>
                </a:lnTo>
                <a:lnTo>
                  <a:pt x="3157245" y="2237130"/>
                </a:lnTo>
                <a:lnTo>
                  <a:pt x="3154426" y="2234590"/>
                </a:lnTo>
                <a:lnTo>
                  <a:pt x="3153016" y="2230856"/>
                </a:lnTo>
                <a:lnTo>
                  <a:pt x="3153016" y="2207463"/>
                </a:lnTo>
                <a:lnTo>
                  <a:pt x="3243338" y="2207463"/>
                </a:lnTo>
                <a:lnTo>
                  <a:pt x="3243338" y="2167940"/>
                </a:lnTo>
                <a:lnTo>
                  <a:pt x="3243338" y="2156345"/>
                </a:lnTo>
                <a:close/>
              </a:path>
              <a:path w="8016240" h="2280920">
                <a:moveTo>
                  <a:pt x="3245955" y="129171"/>
                </a:moveTo>
                <a:lnTo>
                  <a:pt x="3237242" y="91274"/>
                </a:lnTo>
                <a:lnTo>
                  <a:pt x="3198876" y="68795"/>
                </a:lnTo>
                <a:lnTo>
                  <a:pt x="3184639" y="67868"/>
                </a:lnTo>
                <a:lnTo>
                  <a:pt x="3156356" y="67868"/>
                </a:lnTo>
                <a:lnTo>
                  <a:pt x="3148634" y="70205"/>
                </a:lnTo>
                <a:lnTo>
                  <a:pt x="3145866" y="74904"/>
                </a:lnTo>
                <a:lnTo>
                  <a:pt x="3148927" y="67868"/>
                </a:lnTo>
                <a:lnTo>
                  <a:pt x="3107664" y="67868"/>
                </a:lnTo>
                <a:lnTo>
                  <a:pt x="3107664" y="251637"/>
                </a:lnTo>
                <a:lnTo>
                  <a:pt x="3150666" y="251637"/>
                </a:lnTo>
                <a:lnTo>
                  <a:pt x="3150666" y="116332"/>
                </a:lnTo>
                <a:lnTo>
                  <a:pt x="3151835" y="113741"/>
                </a:lnTo>
                <a:lnTo>
                  <a:pt x="3156470" y="108661"/>
                </a:lnTo>
                <a:lnTo>
                  <a:pt x="3160306" y="107391"/>
                </a:lnTo>
                <a:lnTo>
                  <a:pt x="3192907" y="107391"/>
                </a:lnTo>
                <a:lnTo>
                  <a:pt x="3196602" y="108686"/>
                </a:lnTo>
                <a:lnTo>
                  <a:pt x="3199142" y="111277"/>
                </a:lnTo>
                <a:lnTo>
                  <a:pt x="3201733" y="113880"/>
                </a:lnTo>
                <a:lnTo>
                  <a:pt x="3203041" y="117576"/>
                </a:lnTo>
                <a:lnTo>
                  <a:pt x="3203041" y="251637"/>
                </a:lnTo>
                <a:lnTo>
                  <a:pt x="3245955" y="251637"/>
                </a:lnTo>
                <a:lnTo>
                  <a:pt x="3245955" y="129171"/>
                </a:lnTo>
                <a:close/>
              </a:path>
              <a:path w="8016240" h="2280920">
                <a:moveTo>
                  <a:pt x="3417697" y="2096681"/>
                </a:moveTo>
                <a:lnTo>
                  <a:pt x="3366909" y="2096681"/>
                </a:lnTo>
                <a:lnTo>
                  <a:pt x="3351758" y="2097620"/>
                </a:lnTo>
                <a:lnTo>
                  <a:pt x="3311296" y="2120061"/>
                </a:lnTo>
                <a:lnTo>
                  <a:pt x="3302203" y="2157996"/>
                </a:lnTo>
                <a:lnTo>
                  <a:pt x="3302203" y="2219147"/>
                </a:lnTo>
                <a:lnTo>
                  <a:pt x="3311194" y="2257348"/>
                </a:lnTo>
                <a:lnTo>
                  <a:pt x="3351631" y="2279548"/>
                </a:lnTo>
                <a:lnTo>
                  <a:pt x="3366909" y="2280462"/>
                </a:lnTo>
                <a:lnTo>
                  <a:pt x="3417697" y="2280462"/>
                </a:lnTo>
                <a:lnTo>
                  <a:pt x="3417697" y="2240940"/>
                </a:lnTo>
                <a:lnTo>
                  <a:pt x="3356940" y="2240940"/>
                </a:lnTo>
                <a:lnTo>
                  <a:pt x="3352215" y="2239670"/>
                </a:lnTo>
                <a:lnTo>
                  <a:pt x="3349345" y="2237130"/>
                </a:lnTo>
                <a:lnTo>
                  <a:pt x="3346526" y="2234590"/>
                </a:lnTo>
                <a:lnTo>
                  <a:pt x="3345116" y="2230856"/>
                </a:lnTo>
                <a:lnTo>
                  <a:pt x="3345116" y="2146287"/>
                </a:lnTo>
                <a:lnTo>
                  <a:pt x="3346526" y="2142553"/>
                </a:lnTo>
                <a:lnTo>
                  <a:pt x="3352215" y="2137486"/>
                </a:lnTo>
                <a:lnTo>
                  <a:pt x="3356940" y="2136216"/>
                </a:lnTo>
                <a:lnTo>
                  <a:pt x="3417697" y="2136216"/>
                </a:lnTo>
                <a:lnTo>
                  <a:pt x="3417697" y="2096681"/>
                </a:lnTo>
                <a:close/>
              </a:path>
              <a:path w="8016240" h="2280920">
                <a:moveTo>
                  <a:pt x="3434003" y="252387"/>
                </a:moveTo>
                <a:lnTo>
                  <a:pt x="3418001" y="212775"/>
                </a:lnTo>
                <a:lnTo>
                  <a:pt x="3370275" y="199517"/>
                </a:lnTo>
                <a:lnTo>
                  <a:pt x="3350806" y="199517"/>
                </a:lnTo>
                <a:lnTo>
                  <a:pt x="3350806" y="199021"/>
                </a:lnTo>
                <a:lnTo>
                  <a:pt x="3370948" y="199021"/>
                </a:lnTo>
                <a:lnTo>
                  <a:pt x="3383356" y="197993"/>
                </a:lnTo>
                <a:lnTo>
                  <a:pt x="3419906" y="173520"/>
                </a:lnTo>
                <a:lnTo>
                  <a:pt x="3425761" y="159499"/>
                </a:lnTo>
                <a:lnTo>
                  <a:pt x="3427857" y="151104"/>
                </a:lnTo>
                <a:lnTo>
                  <a:pt x="3428860" y="137706"/>
                </a:lnTo>
                <a:lnTo>
                  <a:pt x="3428860" y="107391"/>
                </a:lnTo>
                <a:lnTo>
                  <a:pt x="3428860" y="67868"/>
                </a:lnTo>
                <a:lnTo>
                  <a:pt x="3385934" y="67868"/>
                </a:lnTo>
                <a:lnTo>
                  <a:pt x="3385934" y="107391"/>
                </a:lnTo>
                <a:lnTo>
                  <a:pt x="3385934" y="145161"/>
                </a:lnTo>
                <a:lnTo>
                  <a:pt x="3385655" y="148539"/>
                </a:lnTo>
                <a:lnTo>
                  <a:pt x="3384283" y="151765"/>
                </a:lnTo>
                <a:lnTo>
                  <a:pt x="3379305" y="157949"/>
                </a:lnTo>
                <a:lnTo>
                  <a:pt x="3375698" y="159499"/>
                </a:lnTo>
                <a:lnTo>
                  <a:pt x="3340582" y="159499"/>
                </a:lnTo>
                <a:lnTo>
                  <a:pt x="3335858" y="158229"/>
                </a:lnTo>
                <a:lnTo>
                  <a:pt x="3333000" y="155689"/>
                </a:lnTo>
                <a:lnTo>
                  <a:pt x="3330181" y="153149"/>
                </a:lnTo>
                <a:lnTo>
                  <a:pt x="3328771" y="149415"/>
                </a:lnTo>
                <a:lnTo>
                  <a:pt x="3328771" y="117462"/>
                </a:lnTo>
                <a:lnTo>
                  <a:pt x="3330181" y="113741"/>
                </a:lnTo>
                <a:lnTo>
                  <a:pt x="3333000" y="111201"/>
                </a:lnTo>
                <a:lnTo>
                  <a:pt x="3335858" y="108661"/>
                </a:lnTo>
                <a:lnTo>
                  <a:pt x="3340582" y="107391"/>
                </a:lnTo>
                <a:lnTo>
                  <a:pt x="3385934" y="107391"/>
                </a:lnTo>
                <a:lnTo>
                  <a:pt x="3385934" y="67868"/>
                </a:lnTo>
                <a:lnTo>
                  <a:pt x="3350564" y="67868"/>
                </a:lnTo>
                <a:lnTo>
                  <a:pt x="3335439" y="68795"/>
                </a:lnTo>
                <a:lnTo>
                  <a:pt x="3294989" y="91236"/>
                </a:lnTo>
                <a:lnTo>
                  <a:pt x="3285845" y="129171"/>
                </a:lnTo>
                <a:lnTo>
                  <a:pt x="3285845" y="137706"/>
                </a:lnTo>
                <a:lnTo>
                  <a:pt x="3296259" y="179692"/>
                </a:lnTo>
                <a:lnTo>
                  <a:pt x="3307892" y="189331"/>
                </a:lnTo>
                <a:lnTo>
                  <a:pt x="3307892" y="239039"/>
                </a:lnTo>
                <a:lnTo>
                  <a:pt x="3380244" y="239039"/>
                </a:lnTo>
                <a:lnTo>
                  <a:pt x="3384778" y="240004"/>
                </a:lnTo>
                <a:lnTo>
                  <a:pt x="3387267" y="241947"/>
                </a:lnTo>
                <a:lnTo>
                  <a:pt x="3389807" y="243814"/>
                </a:lnTo>
                <a:lnTo>
                  <a:pt x="3391077" y="246164"/>
                </a:lnTo>
                <a:lnTo>
                  <a:pt x="3391077" y="262496"/>
                </a:lnTo>
                <a:lnTo>
                  <a:pt x="3389807" y="264807"/>
                </a:lnTo>
                <a:lnTo>
                  <a:pt x="3384727" y="268782"/>
                </a:lnTo>
                <a:lnTo>
                  <a:pt x="3380194" y="269786"/>
                </a:lnTo>
                <a:lnTo>
                  <a:pt x="3292652" y="269786"/>
                </a:lnTo>
                <a:lnTo>
                  <a:pt x="3292652" y="309308"/>
                </a:lnTo>
                <a:lnTo>
                  <a:pt x="3370275" y="309308"/>
                </a:lnTo>
                <a:lnTo>
                  <a:pt x="3385159" y="308470"/>
                </a:lnTo>
                <a:lnTo>
                  <a:pt x="3424999" y="288632"/>
                </a:lnTo>
                <a:lnTo>
                  <a:pt x="3434003" y="256438"/>
                </a:lnTo>
                <a:lnTo>
                  <a:pt x="3434003" y="252387"/>
                </a:lnTo>
                <a:close/>
              </a:path>
              <a:path w="8016240" h="2280920">
                <a:moveTo>
                  <a:pt x="3610470" y="2096681"/>
                </a:moveTo>
                <a:lnTo>
                  <a:pt x="3567544" y="2096681"/>
                </a:lnTo>
                <a:lnTo>
                  <a:pt x="3567468" y="2230755"/>
                </a:lnTo>
                <a:lnTo>
                  <a:pt x="3567277" y="2232660"/>
                </a:lnTo>
                <a:lnTo>
                  <a:pt x="3566007" y="2235136"/>
                </a:lnTo>
                <a:lnTo>
                  <a:pt x="3563734" y="2237460"/>
                </a:lnTo>
                <a:lnTo>
                  <a:pt x="3561524" y="2239784"/>
                </a:lnTo>
                <a:lnTo>
                  <a:pt x="3557803" y="2240940"/>
                </a:lnTo>
                <a:lnTo>
                  <a:pt x="3529292" y="2240940"/>
                </a:lnTo>
                <a:lnTo>
                  <a:pt x="3525570" y="2239632"/>
                </a:lnTo>
                <a:lnTo>
                  <a:pt x="3522967" y="2237041"/>
                </a:lnTo>
                <a:lnTo>
                  <a:pt x="3520440" y="2234450"/>
                </a:lnTo>
                <a:lnTo>
                  <a:pt x="3519157" y="2230755"/>
                </a:lnTo>
                <a:lnTo>
                  <a:pt x="3519157" y="2096681"/>
                </a:lnTo>
                <a:lnTo>
                  <a:pt x="3476244" y="2096681"/>
                </a:lnTo>
                <a:lnTo>
                  <a:pt x="3476244" y="2219147"/>
                </a:lnTo>
                <a:lnTo>
                  <a:pt x="3477209" y="2233853"/>
                </a:lnTo>
                <a:lnTo>
                  <a:pt x="3500450" y="2272068"/>
                </a:lnTo>
                <a:lnTo>
                  <a:pt x="3537559" y="2280462"/>
                </a:lnTo>
                <a:lnTo>
                  <a:pt x="3561257" y="2280462"/>
                </a:lnTo>
                <a:lnTo>
                  <a:pt x="3568928" y="2278113"/>
                </a:lnTo>
                <a:lnTo>
                  <a:pt x="3572192" y="2273427"/>
                </a:lnTo>
                <a:lnTo>
                  <a:pt x="3569208" y="2280462"/>
                </a:lnTo>
                <a:lnTo>
                  <a:pt x="3610470" y="2280462"/>
                </a:lnTo>
                <a:lnTo>
                  <a:pt x="3610470" y="2273427"/>
                </a:lnTo>
                <a:lnTo>
                  <a:pt x="3610470" y="2240940"/>
                </a:lnTo>
                <a:lnTo>
                  <a:pt x="3610470" y="2096681"/>
                </a:lnTo>
                <a:close/>
              </a:path>
              <a:path w="8016240" h="2280920">
                <a:moveTo>
                  <a:pt x="3789972" y="2096681"/>
                </a:moveTo>
                <a:lnTo>
                  <a:pt x="3735654" y="2096681"/>
                </a:lnTo>
                <a:lnTo>
                  <a:pt x="3728021" y="2099043"/>
                </a:lnTo>
                <a:lnTo>
                  <a:pt x="3725100" y="2103729"/>
                </a:lnTo>
                <a:lnTo>
                  <a:pt x="3727831" y="2096681"/>
                </a:lnTo>
                <a:lnTo>
                  <a:pt x="3661880" y="2096681"/>
                </a:lnTo>
                <a:lnTo>
                  <a:pt x="3661880" y="2136216"/>
                </a:lnTo>
                <a:lnTo>
                  <a:pt x="3686657" y="2136216"/>
                </a:lnTo>
                <a:lnTo>
                  <a:pt x="3686657" y="2240940"/>
                </a:lnTo>
                <a:lnTo>
                  <a:pt x="3661880" y="2240940"/>
                </a:lnTo>
                <a:lnTo>
                  <a:pt x="3661880" y="2280462"/>
                </a:lnTo>
                <a:lnTo>
                  <a:pt x="3766528" y="2280462"/>
                </a:lnTo>
                <a:lnTo>
                  <a:pt x="3766528" y="2240940"/>
                </a:lnTo>
                <a:lnTo>
                  <a:pt x="3729583" y="2240940"/>
                </a:lnTo>
                <a:lnTo>
                  <a:pt x="3729583" y="2152116"/>
                </a:lnTo>
                <a:lnTo>
                  <a:pt x="3739654" y="2137943"/>
                </a:lnTo>
                <a:lnTo>
                  <a:pt x="3789972" y="2137943"/>
                </a:lnTo>
                <a:lnTo>
                  <a:pt x="3789972" y="2103729"/>
                </a:lnTo>
                <a:lnTo>
                  <a:pt x="3789972" y="2096681"/>
                </a:lnTo>
                <a:close/>
              </a:path>
              <a:path w="8016240" h="2280920">
                <a:moveTo>
                  <a:pt x="3976281" y="2156345"/>
                </a:moveTo>
                <a:lnTo>
                  <a:pt x="3961866" y="2112264"/>
                </a:lnTo>
                <a:lnTo>
                  <a:pt x="3934028" y="2097900"/>
                </a:lnTo>
                <a:lnTo>
                  <a:pt x="3934028" y="2145563"/>
                </a:lnTo>
                <a:lnTo>
                  <a:pt x="3934028" y="2167940"/>
                </a:lnTo>
                <a:lnTo>
                  <a:pt x="3885971" y="2167940"/>
                </a:lnTo>
                <a:lnTo>
                  <a:pt x="3886009" y="2145563"/>
                </a:lnTo>
                <a:lnTo>
                  <a:pt x="3886962" y="2141867"/>
                </a:lnTo>
                <a:lnTo>
                  <a:pt x="3890937" y="2137333"/>
                </a:lnTo>
                <a:lnTo>
                  <a:pt x="3894937" y="2136216"/>
                </a:lnTo>
                <a:lnTo>
                  <a:pt x="3924604" y="2136216"/>
                </a:lnTo>
                <a:lnTo>
                  <a:pt x="3927818" y="2137448"/>
                </a:lnTo>
                <a:lnTo>
                  <a:pt x="3930294" y="2139937"/>
                </a:lnTo>
                <a:lnTo>
                  <a:pt x="3932783" y="2142363"/>
                </a:lnTo>
                <a:lnTo>
                  <a:pt x="3934028" y="2145563"/>
                </a:lnTo>
                <a:lnTo>
                  <a:pt x="3934028" y="2097900"/>
                </a:lnTo>
                <a:lnTo>
                  <a:pt x="3933139" y="2097659"/>
                </a:lnTo>
                <a:lnTo>
                  <a:pt x="3920350" y="2096681"/>
                </a:lnTo>
                <a:lnTo>
                  <a:pt x="3904361" y="2096681"/>
                </a:lnTo>
                <a:lnTo>
                  <a:pt x="3866057" y="2104936"/>
                </a:lnTo>
                <a:lnTo>
                  <a:pt x="3843959" y="2143061"/>
                </a:lnTo>
                <a:lnTo>
                  <a:pt x="3843045" y="2219147"/>
                </a:lnTo>
                <a:lnTo>
                  <a:pt x="3844061" y="2234031"/>
                </a:lnTo>
                <a:lnTo>
                  <a:pt x="3868191" y="2272207"/>
                </a:lnTo>
                <a:lnTo>
                  <a:pt x="3907764" y="2280462"/>
                </a:lnTo>
                <a:lnTo>
                  <a:pt x="3965422" y="2280462"/>
                </a:lnTo>
                <a:lnTo>
                  <a:pt x="3965422" y="2240940"/>
                </a:lnTo>
                <a:lnTo>
                  <a:pt x="3897795" y="2240940"/>
                </a:lnTo>
                <a:lnTo>
                  <a:pt x="3893070" y="2239670"/>
                </a:lnTo>
                <a:lnTo>
                  <a:pt x="3890200" y="2237130"/>
                </a:lnTo>
                <a:lnTo>
                  <a:pt x="3887381" y="2234590"/>
                </a:lnTo>
                <a:lnTo>
                  <a:pt x="3885971" y="2230856"/>
                </a:lnTo>
                <a:lnTo>
                  <a:pt x="3885971" y="2207463"/>
                </a:lnTo>
                <a:lnTo>
                  <a:pt x="3976281" y="2207463"/>
                </a:lnTo>
                <a:lnTo>
                  <a:pt x="3976281" y="2167940"/>
                </a:lnTo>
                <a:lnTo>
                  <a:pt x="3976281" y="2156345"/>
                </a:lnTo>
                <a:close/>
              </a:path>
              <a:path w="8016240" h="2280920">
                <a:moveTo>
                  <a:pt x="4161777" y="869619"/>
                </a:moveTo>
                <a:lnTo>
                  <a:pt x="4160710" y="855256"/>
                </a:lnTo>
                <a:lnTo>
                  <a:pt x="4159135" y="849147"/>
                </a:lnTo>
                <a:lnTo>
                  <a:pt x="4157535" y="842911"/>
                </a:lnTo>
                <a:lnTo>
                  <a:pt x="4124248" y="813295"/>
                </a:lnTo>
                <a:lnTo>
                  <a:pt x="4118191" y="812025"/>
                </a:lnTo>
                <a:lnTo>
                  <a:pt x="4118191" y="859917"/>
                </a:lnTo>
                <a:lnTo>
                  <a:pt x="4118191" y="918337"/>
                </a:lnTo>
                <a:lnTo>
                  <a:pt x="4116895" y="922947"/>
                </a:lnTo>
                <a:lnTo>
                  <a:pt x="4114304" y="925537"/>
                </a:lnTo>
                <a:lnTo>
                  <a:pt x="4111764" y="928141"/>
                </a:lnTo>
                <a:lnTo>
                  <a:pt x="4107154" y="929436"/>
                </a:lnTo>
                <a:lnTo>
                  <a:pt x="4068813" y="929436"/>
                </a:lnTo>
                <a:lnTo>
                  <a:pt x="4068813" y="849147"/>
                </a:lnTo>
                <a:lnTo>
                  <a:pt x="4107154" y="849147"/>
                </a:lnTo>
                <a:lnTo>
                  <a:pt x="4111764" y="850392"/>
                </a:lnTo>
                <a:lnTo>
                  <a:pt x="4114304" y="852881"/>
                </a:lnTo>
                <a:lnTo>
                  <a:pt x="4116895" y="855370"/>
                </a:lnTo>
                <a:lnTo>
                  <a:pt x="4118191" y="859917"/>
                </a:lnTo>
                <a:lnTo>
                  <a:pt x="4118191" y="812025"/>
                </a:lnTo>
                <a:lnTo>
                  <a:pt x="4111231" y="810552"/>
                </a:lnTo>
                <a:lnTo>
                  <a:pt x="4096410" y="809625"/>
                </a:lnTo>
                <a:lnTo>
                  <a:pt x="4025227" y="809625"/>
                </a:lnTo>
                <a:lnTo>
                  <a:pt x="4025227" y="1061262"/>
                </a:lnTo>
                <a:lnTo>
                  <a:pt x="4068813" y="1061262"/>
                </a:lnTo>
                <a:lnTo>
                  <a:pt x="4068813" y="968959"/>
                </a:lnTo>
                <a:lnTo>
                  <a:pt x="4097058" y="968959"/>
                </a:lnTo>
                <a:lnTo>
                  <a:pt x="4135767" y="960526"/>
                </a:lnTo>
                <a:lnTo>
                  <a:pt x="4159008" y="929436"/>
                </a:lnTo>
                <a:lnTo>
                  <a:pt x="4161777" y="908304"/>
                </a:lnTo>
                <a:lnTo>
                  <a:pt x="4161777" y="869619"/>
                </a:lnTo>
                <a:close/>
              </a:path>
              <a:path w="8016240" h="2280920">
                <a:moveTo>
                  <a:pt x="4352137" y="1023404"/>
                </a:moveTo>
                <a:lnTo>
                  <a:pt x="4342752" y="1023404"/>
                </a:lnTo>
                <a:lnTo>
                  <a:pt x="4337583" y="1023099"/>
                </a:lnTo>
                <a:lnTo>
                  <a:pt x="4335704" y="1021880"/>
                </a:lnTo>
                <a:lnTo>
                  <a:pt x="4335615" y="1021740"/>
                </a:lnTo>
                <a:lnTo>
                  <a:pt x="4335234" y="1021130"/>
                </a:lnTo>
                <a:lnTo>
                  <a:pt x="4335234" y="981468"/>
                </a:lnTo>
                <a:lnTo>
                  <a:pt x="4335234" y="938796"/>
                </a:lnTo>
                <a:lnTo>
                  <a:pt x="4326102" y="900861"/>
                </a:lnTo>
                <a:lnTo>
                  <a:pt x="4285589" y="878420"/>
                </a:lnTo>
                <a:lnTo>
                  <a:pt x="4270451" y="877493"/>
                </a:lnTo>
                <a:lnTo>
                  <a:pt x="4214177" y="877493"/>
                </a:lnTo>
                <a:lnTo>
                  <a:pt x="4214177" y="917016"/>
                </a:lnTo>
                <a:lnTo>
                  <a:pt x="4280408" y="917016"/>
                </a:lnTo>
                <a:lnTo>
                  <a:pt x="4285107" y="918286"/>
                </a:lnTo>
                <a:lnTo>
                  <a:pt x="4287926" y="920826"/>
                </a:lnTo>
                <a:lnTo>
                  <a:pt x="4290796" y="923353"/>
                </a:lnTo>
                <a:lnTo>
                  <a:pt x="4292231" y="927087"/>
                </a:lnTo>
                <a:lnTo>
                  <a:pt x="4292231" y="941946"/>
                </a:lnTo>
                <a:lnTo>
                  <a:pt x="4292231" y="981468"/>
                </a:lnTo>
                <a:lnTo>
                  <a:pt x="4292206" y="1015720"/>
                </a:lnTo>
                <a:lnTo>
                  <a:pt x="4291825" y="1018146"/>
                </a:lnTo>
                <a:lnTo>
                  <a:pt x="4290161" y="1021016"/>
                </a:lnTo>
                <a:lnTo>
                  <a:pt x="4287736" y="1021740"/>
                </a:lnTo>
                <a:lnTo>
                  <a:pt x="4249534" y="1021740"/>
                </a:lnTo>
                <a:lnTo>
                  <a:pt x="4246905" y="1021080"/>
                </a:lnTo>
                <a:lnTo>
                  <a:pt x="4245584" y="1019746"/>
                </a:lnTo>
                <a:lnTo>
                  <a:pt x="4244264" y="1018374"/>
                </a:lnTo>
                <a:lnTo>
                  <a:pt x="4243590" y="1015720"/>
                </a:lnTo>
                <a:lnTo>
                  <a:pt x="4243590" y="990892"/>
                </a:lnTo>
                <a:lnTo>
                  <a:pt x="4244810" y="987691"/>
                </a:lnTo>
                <a:lnTo>
                  <a:pt x="4247248" y="985202"/>
                </a:lnTo>
                <a:lnTo>
                  <a:pt x="4249725" y="982713"/>
                </a:lnTo>
                <a:lnTo>
                  <a:pt x="4252925" y="981468"/>
                </a:lnTo>
                <a:lnTo>
                  <a:pt x="4292231" y="981468"/>
                </a:lnTo>
                <a:lnTo>
                  <a:pt x="4292231" y="941946"/>
                </a:lnTo>
                <a:lnTo>
                  <a:pt x="4257192" y="941946"/>
                </a:lnTo>
                <a:lnTo>
                  <a:pt x="4232427" y="945680"/>
                </a:lnTo>
                <a:lnTo>
                  <a:pt x="4214749" y="956868"/>
                </a:lnTo>
                <a:lnTo>
                  <a:pt x="4204131" y="975512"/>
                </a:lnTo>
                <a:lnTo>
                  <a:pt x="4200601" y="1001610"/>
                </a:lnTo>
                <a:lnTo>
                  <a:pt x="4200601" y="1008392"/>
                </a:lnTo>
                <a:lnTo>
                  <a:pt x="4214520" y="1049007"/>
                </a:lnTo>
                <a:lnTo>
                  <a:pt x="4256849" y="1061262"/>
                </a:lnTo>
                <a:lnTo>
                  <a:pt x="4298035" y="1061262"/>
                </a:lnTo>
                <a:lnTo>
                  <a:pt x="4304970" y="1058062"/>
                </a:lnTo>
                <a:lnTo>
                  <a:pt x="4307891" y="1051648"/>
                </a:lnTo>
                <a:lnTo>
                  <a:pt x="4307294" y="1053426"/>
                </a:lnTo>
                <a:lnTo>
                  <a:pt x="4309199" y="1055458"/>
                </a:lnTo>
                <a:lnTo>
                  <a:pt x="4318076" y="1060094"/>
                </a:lnTo>
                <a:lnTo>
                  <a:pt x="4322369" y="1061262"/>
                </a:lnTo>
                <a:lnTo>
                  <a:pt x="4352137" y="1061262"/>
                </a:lnTo>
                <a:lnTo>
                  <a:pt x="4352137" y="1051648"/>
                </a:lnTo>
                <a:lnTo>
                  <a:pt x="4352137" y="1023404"/>
                </a:lnTo>
                <a:close/>
              </a:path>
              <a:path w="8016240" h="2280920">
                <a:moveTo>
                  <a:pt x="4518469" y="996543"/>
                </a:moveTo>
                <a:lnTo>
                  <a:pt x="4504385" y="958773"/>
                </a:lnTo>
                <a:lnTo>
                  <a:pt x="4464863" y="945680"/>
                </a:lnTo>
                <a:lnTo>
                  <a:pt x="4450258" y="945680"/>
                </a:lnTo>
                <a:lnTo>
                  <a:pt x="4447933" y="945045"/>
                </a:lnTo>
                <a:lnTo>
                  <a:pt x="4444835" y="942505"/>
                </a:lnTo>
                <a:lnTo>
                  <a:pt x="4444073" y="940396"/>
                </a:lnTo>
                <a:lnTo>
                  <a:pt x="4444073" y="922591"/>
                </a:lnTo>
                <a:lnTo>
                  <a:pt x="4444987" y="920546"/>
                </a:lnTo>
                <a:lnTo>
                  <a:pt x="4448683" y="917727"/>
                </a:lnTo>
                <a:lnTo>
                  <a:pt x="4451655" y="917016"/>
                </a:lnTo>
                <a:lnTo>
                  <a:pt x="4511675" y="917016"/>
                </a:lnTo>
                <a:lnTo>
                  <a:pt x="4511675" y="877493"/>
                </a:lnTo>
                <a:lnTo>
                  <a:pt x="4459148" y="877493"/>
                </a:lnTo>
                <a:lnTo>
                  <a:pt x="4446155" y="878230"/>
                </a:lnTo>
                <a:lnTo>
                  <a:pt x="4409732" y="896124"/>
                </a:lnTo>
                <a:lnTo>
                  <a:pt x="4401147" y="927277"/>
                </a:lnTo>
                <a:lnTo>
                  <a:pt x="4401147" y="937145"/>
                </a:lnTo>
                <a:lnTo>
                  <a:pt x="4415066" y="975017"/>
                </a:lnTo>
                <a:lnTo>
                  <a:pt x="4455426" y="987272"/>
                </a:lnTo>
                <a:lnTo>
                  <a:pt x="4472952" y="987272"/>
                </a:lnTo>
                <a:lnTo>
                  <a:pt x="4475467" y="990003"/>
                </a:lnTo>
                <a:lnTo>
                  <a:pt x="4475467" y="1016279"/>
                </a:lnTo>
                <a:lnTo>
                  <a:pt x="4474642" y="1018374"/>
                </a:lnTo>
                <a:lnTo>
                  <a:pt x="4472991" y="1019746"/>
                </a:lnTo>
                <a:lnTo>
                  <a:pt x="4471327" y="1021080"/>
                </a:lnTo>
                <a:lnTo>
                  <a:pt x="4468292" y="1021740"/>
                </a:lnTo>
                <a:lnTo>
                  <a:pt x="4402887" y="1021740"/>
                </a:lnTo>
                <a:lnTo>
                  <a:pt x="4402887" y="1061262"/>
                </a:lnTo>
                <a:lnTo>
                  <a:pt x="4460468" y="1061262"/>
                </a:lnTo>
                <a:lnTo>
                  <a:pt x="4473359" y="1060488"/>
                </a:lnTo>
                <a:lnTo>
                  <a:pt x="4509808" y="1041971"/>
                </a:lnTo>
                <a:lnTo>
                  <a:pt x="4518469" y="1011796"/>
                </a:lnTo>
                <a:lnTo>
                  <a:pt x="4518469" y="996543"/>
                </a:lnTo>
                <a:close/>
              </a:path>
              <a:path w="8016240" h="2280920">
                <a:moveTo>
                  <a:pt x="4530293" y="469569"/>
                </a:moveTo>
                <a:lnTo>
                  <a:pt x="4520235" y="432003"/>
                </a:lnTo>
                <a:lnTo>
                  <a:pt x="4486707" y="412369"/>
                </a:lnTo>
                <a:lnTo>
                  <a:pt x="4486707" y="461035"/>
                </a:lnTo>
                <a:lnTo>
                  <a:pt x="4486707" y="610527"/>
                </a:lnTo>
                <a:lnTo>
                  <a:pt x="4485360" y="615149"/>
                </a:lnTo>
                <a:lnTo>
                  <a:pt x="4482655" y="617791"/>
                </a:lnTo>
                <a:lnTo>
                  <a:pt x="4479950" y="620395"/>
                </a:lnTo>
                <a:lnTo>
                  <a:pt x="4475277" y="621690"/>
                </a:lnTo>
                <a:lnTo>
                  <a:pt x="4432185" y="621690"/>
                </a:lnTo>
                <a:lnTo>
                  <a:pt x="4432185" y="449097"/>
                </a:lnTo>
                <a:lnTo>
                  <a:pt x="4474515" y="449097"/>
                </a:lnTo>
                <a:lnTo>
                  <a:pt x="4478845" y="450646"/>
                </a:lnTo>
                <a:lnTo>
                  <a:pt x="4481982" y="453745"/>
                </a:lnTo>
                <a:lnTo>
                  <a:pt x="4485144" y="456780"/>
                </a:lnTo>
                <a:lnTo>
                  <a:pt x="4486707" y="461035"/>
                </a:lnTo>
                <a:lnTo>
                  <a:pt x="4486707" y="412369"/>
                </a:lnTo>
                <a:lnTo>
                  <a:pt x="4477029" y="410476"/>
                </a:lnTo>
                <a:lnTo>
                  <a:pt x="4461446" y="409575"/>
                </a:lnTo>
                <a:lnTo>
                  <a:pt x="4388612" y="409575"/>
                </a:lnTo>
                <a:lnTo>
                  <a:pt x="4388612" y="661212"/>
                </a:lnTo>
                <a:lnTo>
                  <a:pt x="4465586" y="661212"/>
                </a:lnTo>
                <a:lnTo>
                  <a:pt x="4505807" y="653237"/>
                </a:lnTo>
                <a:lnTo>
                  <a:pt x="4527931" y="621690"/>
                </a:lnTo>
                <a:lnTo>
                  <a:pt x="4530293" y="600557"/>
                </a:lnTo>
                <a:lnTo>
                  <a:pt x="4530293" y="469569"/>
                </a:lnTo>
                <a:close/>
              </a:path>
              <a:path w="8016240" h="2280920">
                <a:moveTo>
                  <a:pt x="4701705" y="996543"/>
                </a:moveTo>
                <a:lnTo>
                  <a:pt x="4687621" y="958773"/>
                </a:lnTo>
                <a:lnTo>
                  <a:pt x="4648098" y="945680"/>
                </a:lnTo>
                <a:lnTo>
                  <a:pt x="4633493" y="945680"/>
                </a:lnTo>
                <a:lnTo>
                  <a:pt x="4631169" y="945045"/>
                </a:lnTo>
                <a:lnTo>
                  <a:pt x="4628083" y="942505"/>
                </a:lnTo>
                <a:lnTo>
                  <a:pt x="4627308" y="940396"/>
                </a:lnTo>
                <a:lnTo>
                  <a:pt x="4627308" y="922591"/>
                </a:lnTo>
                <a:lnTo>
                  <a:pt x="4628210" y="920546"/>
                </a:lnTo>
                <a:lnTo>
                  <a:pt x="4631918" y="917727"/>
                </a:lnTo>
                <a:lnTo>
                  <a:pt x="4634903" y="917016"/>
                </a:lnTo>
                <a:lnTo>
                  <a:pt x="4694923" y="917016"/>
                </a:lnTo>
                <a:lnTo>
                  <a:pt x="4694923" y="877493"/>
                </a:lnTo>
                <a:lnTo>
                  <a:pt x="4642383" y="877493"/>
                </a:lnTo>
                <a:lnTo>
                  <a:pt x="4629404" y="878230"/>
                </a:lnTo>
                <a:lnTo>
                  <a:pt x="4592967" y="896124"/>
                </a:lnTo>
                <a:lnTo>
                  <a:pt x="4584395" y="927277"/>
                </a:lnTo>
                <a:lnTo>
                  <a:pt x="4584395" y="937145"/>
                </a:lnTo>
                <a:lnTo>
                  <a:pt x="4598301" y="975017"/>
                </a:lnTo>
                <a:lnTo>
                  <a:pt x="4638649" y="987272"/>
                </a:lnTo>
                <a:lnTo>
                  <a:pt x="4656188" y="987272"/>
                </a:lnTo>
                <a:lnTo>
                  <a:pt x="4658703" y="990003"/>
                </a:lnTo>
                <a:lnTo>
                  <a:pt x="4658703" y="1016279"/>
                </a:lnTo>
                <a:lnTo>
                  <a:pt x="4657877" y="1018374"/>
                </a:lnTo>
                <a:lnTo>
                  <a:pt x="4656213" y="1019746"/>
                </a:lnTo>
                <a:lnTo>
                  <a:pt x="4654562" y="1021080"/>
                </a:lnTo>
                <a:lnTo>
                  <a:pt x="4651527" y="1021740"/>
                </a:lnTo>
                <a:lnTo>
                  <a:pt x="4586122" y="1021740"/>
                </a:lnTo>
                <a:lnTo>
                  <a:pt x="4586122" y="1061262"/>
                </a:lnTo>
                <a:lnTo>
                  <a:pt x="4643717" y="1061262"/>
                </a:lnTo>
                <a:lnTo>
                  <a:pt x="4656594" y="1060488"/>
                </a:lnTo>
                <a:lnTo>
                  <a:pt x="4693043" y="1041971"/>
                </a:lnTo>
                <a:lnTo>
                  <a:pt x="4701705" y="1011796"/>
                </a:lnTo>
                <a:lnTo>
                  <a:pt x="4701705" y="996543"/>
                </a:lnTo>
                <a:close/>
              </a:path>
              <a:path w="8016240" h="2280920">
                <a:moveTo>
                  <a:pt x="4718253" y="623341"/>
                </a:moveTo>
                <a:lnTo>
                  <a:pt x="4708868" y="623341"/>
                </a:lnTo>
                <a:lnTo>
                  <a:pt x="4703699" y="623049"/>
                </a:lnTo>
                <a:lnTo>
                  <a:pt x="4701819" y="621830"/>
                </a:lnTo>
                <a:lnTo>
                  <a:pt x="4701743" y="621690"/>
                </a:lnTo>
                <a:lnTo>
                  <a:pt x="4701349" y="621080"/>
                </a:lnTo>
                <a:lnTo>
                  <a:pt x="4701349" y="581418"/>
                </a:lnTo>
                <a:lnTo>
                  <a:pt x="4701349" y="538746"/>
                </a:lnTo>
                <a:lnTo>
                  <a:pt x="4700333" y="524014"/>
                </a:lnTo>
                <a:lnTo>
                  <a:pt x="4675987" y="485825"/>
                </a:lnTo>
                <a:lnTo>
                  <a:pt x="4636554" y="477443"/>
                </a:lnTo>
                <a:lnTo>
                  <a:pt x="4580306" y="477443"/>
                </a:lnTo>
                <a:lnTo>
                  <a:pt x="4580306" y="516966"/>
                </a:lnTo>
                <a:lnTo>
                  <a:pt x="4646536" y="516966"/>
                </a:lnTo>
                <a:lnTo>
                  <a:pt x="4651222" y="518236"/>
                </a:lnTo>
                <a:lnTo>
                  <a:pt x="4654042" y="520776"/>
                </a:lnTo>
                <a:lnTo>
                  <a:pt x="4656912" y="523316"/>
                </a:lnTo>
                <a:lnTo>
                  <a:pt x="4658347" y="527037"/>
                </a:lnTo>
                <a:lnTo>
                  <a:pt x="4658347" y="541896"/>
                </a:lnTo>
                <a:lnTo>
                  <a:pt x="4658347" y="581418"/>
                </a:lnTo>
                <a:lnTo>
                  <a:pt x="4658322" y="615670"/>
                </a:lnTo>
                <a:lnTo>
                  <a:pt x="4657928" y="618096"/>
                </a:lnTo>
                <a:lnTo>
                  <a:pt x="4656277" y="620966"/>
                </a:lnTo>
                <a:lnTo>
                  <a:pt x="4653851" y="621690"/>
                </a:lnTo>
                <a:lnTo>
                  <a:pt x="4615650" y="621690"/>
                </a:lnTo>
                <a:lnTo>
                  <a:pt x="4613033" y="621030"/>
                </a:lnTo>
                <a:lnTo>
                  <a:pt x="4611700" y="619696"/>
                </a:lnTo>
                <a:lnTo>
                  <a:pt x="4610379" y="618324"/>
                </a:lnTo>
                <a:lnTo>
                  <a:pt x="4609719" y="615670"/>
                </a:lnTo>
                <a:lnTo>
                  <a:pt x="4609719" y="590842"/>
                </a:lnTo>
                <a:lnTo>
                  <a:pt x="4610925" y="587641"/>
                </a:lnTo>
                <a:lnTo>
                  <a:pt x="4613351" y="585152"/>
                </a:lnTo>
                <a:lnTo>
                  <a:pt x="4615840" y="582663"/>
                </a:lnTo>
                <a:lnTo>
                  <a:pt x="4619053" y="581418"/>
                </a:lnTo>
                <a:lnTo>
                  <a:pt x="4658347" y="581418"/>
                </a:lnTo>
                <a:lnTo>
                  <a:pt x="4658347" y="541896"/>
                </a:lnTo>
                <a:lnTo>
                  <a:pt x="4623295" y="541896"/>
                </a:lnTo>
                <a:lnTo>
                  <a:pt x="4598543" y="545630"/>
                </a:lnTo>
                <a:lnTo>
                  <a:pt x="4580864" y="556818"/>
                </a:lnTo>
                <a:lnTo>
                  <a:pt x="4570247" y="575449"/>
                </a:lnTo>
                <a:lnTo>
                  <a:pt x="4566717" y="601560"/>
                </a:lnTo>
                <a:lnTo>
                  <a:pt x="4566717" y="608355"/>
                </a:lnTo>
                <a:lnTo>
                  <a:pt x="4580623" y="648944"/>
                </a:lnTo>
                <a:lnTo>
                  <a:pt x="4622965" y="661212"/>
                </a:lnTo>
                <a:lnTo>
                  <a:pt x="4664151" y="661212"/>
                </a:lnTo>
                <a:lnTo>
                  <a:pt x="4671085" y="658012"/>
                </a:lnTo>
                <a:lnTo>
                  <a:pt x="4674006" y="651598"/>
                </a:lnTo>
                <a:lnTo>
                  <a:pt x="4673397" y="653364"/>
                </a:lnTo>
                <a:lnTo>
                  <a:pt x="4675302" y="655408"/>
                </a:lnTo>
                <a:lnTo>
                  <a:pt x="4684204" y="660057"/>
                </a:lnTo>
                <a:lnTo>
                  <a:pt x="4688484" y="661212"/>
                </a:lnTo>
                <a:lnTo>
                  <a:pt x="4718253" y="661212"/>
                </a:lnTo>
                <a:lnTo>
                  <a:pt x="4718253" y="651598"/>
                </a:lnTo>
                <a:lnTo>
                  <a:pt x="4718253" y="623341"/>
                </a:lnTo>
                <a:close/>
              </a:path>
              <a:path w="8016240" h="2280920">
                <a:moveTo>
                  <a:pt x="4888319" y="477443"/>
                </a:moveTo>
                <a:lnTo>
                  <a:pt x="4838776" y="477443"/>
                </a:lnTo>
                <a:lnTo>
                  <a:pt x="4838776" y="436676"/>
                </a:lnTo>
                <a:lnTo>
                  <a:pt x="4795774" y="436676"/>
                </a:lnTo>
                <a:lnTo>
                  <a:pt x="4795774" y="477443"/>
                </a:lnTo>
                <a:lnTo>
                  <a:pt x="4763541" y="477443"/>
                </a:lnTo>
                <a:lnTo>
                  <a:pt x="4763541" y="516966"/>
                </a:lnTo>
                <a:lnTo>
                  <a:pt x="4795774" y="516966"/>
                </a:lnTo>
                <a:lnTo>
                  <a:pt x="4795774" y="613410"/>
                </a:lnTo>
                <a:lnTo>
                  <a:pt x="4796460" y="623379"/>
                </a:lnTo>
                <a:lnTo>
                  <a:pt x="4820259" y="657860"/>
                </a:lnTo>
                <a:lnTo>
                  <a:pt x="4838446" y="661212"/>
                </a:lnTo>
                <a:lnTo>
                  <a:pt x="4888319" y="661212"/>
                </a:lnTo>
                <a:lnTo>
                  <a:pt x="4888319" y="621690"/>
                </a:lnTo>
                <a:lnTo>
                  <a:pt x="4843437" y="621690"/>
                </a:lnTo>
                <a:lnTo>
                  <a:pt x="4841176" y="621296"/>
                </a:lnTo>
                <a:lnTo>
                  <a:pt x="4840173" y="620534"/>
                </a:lnTo>
                <a:lnTo>
                  <a:pt x="4839246" y="619696"/>
                </a:lnTo>
                <a:lnTo>
                  <a:pt x="4838776" y="617905"/>
                </a:lnTo>
                <a:lnTo>
                  <a:pt x="4838776" y="516966"/>
                </a:lnTo>
                <a:lnTo>
                  <a:pt x="4888319" y="516966"/>
                </a:lnTo>
                <a:lnTo>
                  <a:pt x="4888319" y="477443"/>
                </a:lnTo>
                <a:close/>
              </a:path>
              <a:path w="8016240" h="2280920">
                <a:moveTo>
                  <a:pt x="4914366" y="877493"/>
                </a:moveTo>
                <a:lnTo>
                  <a:pt x="4872774" y="877493"/>
                </a:lnTo>
                <a:lnTo>
                  <a:pt x="4859515" y="1019251"/>
                </a:lnTo>
                <a:lnTo>
                  <a:pt x="4857572" y="1004430"/>
                </a:lnTo>
                <a:lnTo>
                  <a:pt x="4845012" y="908062"/>
                </a:lnTo>
                <a:lnTo>
                  <a:pt x="4811369" y="908062"/>
                </a:lnTo>
                <a:lnTo>
                  <a:pt x="4794720" y="1019251"/>
                </a:lnTo>
                <a:lnTo>
                  <a:pt x="4781537" y="877493"/>
                </a:lnTo>
                <a:lnTo>
                  <a:pt x="4738052" y="877493"/>
                </a:lnTo>
                <a:lnTo>
                  <a:pt x="4771187" y="1061262"/>
                </a:lnTo>
                <a:lnTo>
                  <a:pt x="4814354" y="1061262"/>
                </a:lnTo>
                <a:lnTo>
                  <a:pt x="4823358" y="1019251"/>
                </a:lnTo>
                <a:lnTo>
                  <a:pt x="4826533" y="1004430"/>
                </a:lnTo>
                <a:lnTo>
                  <a:pt x="4837468" y="1061262"/>
                </a:lnTo>
                <a:lnTo>
                  <a:pt x="4881715" y="1061262"/>
                </a:lnTo>
                <a:lnTo>
                  <a:pt x="4889182" y="1019251"/>
                </a:lnTo>
                <a:lnTo>
                  <a:pt x="4914366" y="877493"/>
                </a:lnTo>
                <a:close/>
              </a:path>
              <a:path w="8016240" h="2280920">
                <a:moveTo>
                  <a:pt x="5079695" y="938796"/>
                </a:moveTo>
                <a:lnTo>
                  <a:pt x="5078692" y="924064"/>
                </a:lnTo>
                <a:lnTo>
                  <a:pt x="5076990" y="917016"/>
                </a:lnTo>
                <a:lnTo>
                  <a:pt x="5075644" y="911415"/>
                </a:lnTo>
                <a:lnTo>
                  <a:pt x="5043195" y="881214"/>
                </a:lnTo>
                <a:lnTo>
                  <a:pt x="5036782" y="879856"/>
                </a:lnTo>
                <a:lnTo>
                  <a:pt x="5036782" y="927087"/>
                </a:lnTo>
                <a:lnTo>
                  <a:pt x="5036782" y="1011656"/>
                </a:lnTo>
                <a:lnTo>
                  <a:pt x="5035347" y="1015390"/>
                </a:lnTo>
                <a:lnTo>
                  <a:pt x="5029657" y="1020470"/>
                </a:lnTo>
                <a:lnTo>
                  <a:pt x="5024933" y="1021740"/>
                </a:lnTo>
                <a:lnTo>
                  <a:pt x="4993754" y="1021740"/>
                </a:lnTo>
                <a:lnTo>
                  <a:pt x="4989030" y="1020470"/>
                </a:lnTo>
                <a:lnTo>
                  <a:pt x="4986159" y="1017930"/>
                </a:lnTo>
                <a:lnTo>
                  <a:pt x="4983340" y="1015390"/>
                </a:lnTo>
                <a:lnTo>
                  <a:pt x="4981930" y="1011656"/>
                </a:lnTo>
                <a:lnTo>
                  <a:pt x="4981930" y="927087"/>
                </a:lnTo>
                <a:lnTo>
                  <a:pt x="4983340" y="923353"/>
                </a:lnTo>
                <a:lnTo>
                  <a:pt x="4986159" y="920826"/>
                </a:lnTo>
                <a:lnTo>
                  <a:pt x="4989030" y="918286"/>
                </a:lnTo>
                <a:lnTo>
                  <a:pt x="4993754" y="917016"/>
                </a:lnTo>
                <a:lnTo>
                  <a:pt x="5024933" y="917016"/>
                </a:lnTo>
                <a:lnTo>
                  <a:pt x="5029657" y="918286"/>
                </a:lnTo>
                <a:lnTo>
                  <a:pt x="5032476" y="920826"/>
                </a:lnTo>
                <a:lnTo>
                  <a:pt x="5035347" y="923353"/>
                </a:lnTo>
                <a:lnTo>
                  <a:pt x="5036782" y="927087"/>
                </a:lnTo>
                <a:lnTo>
                  <a:pt x="5036782" y="879856"/>
                </a:lnTo>
                <a:lnTo>
                  <a:pt x="5030063" y="878420"/>
                </a:lnTo>
                <a:lnTo>
                  <a:pt x="5014912" y="877493"/>
                </a:lnTo>
                <a:lnTo>
                  <a:pt x="5003724" y="877493"/>
                </a:lnTo>
                <a:lnTo>
                  <a:pt x="4964366" y="885875"/>
                </a:lnTo>
                <a:lnTo>
                  <a:pt x="4940033" y="924064"/>
                </a:lnTo>
                <a:lnTo>
                  <a:pt x="4939017" y="938796"/>
                </a:lnTo>
                <a:lnTo>
                  <a:pt x="4939017" y="999947"/>
                </a:lnTo>
                <a:lnTo>
                  <a:pt x="4948148" y="1037932"/>
                </a:lnTo>
                <a:lnTo>
                  <a:pt x="4988598" y="1060335"/>
                </a:lnTo>
                <a:lnTo>
                  <a:pt x="5003724" y="1061262"/>
                </a:lnTo>
                <a:lnTo>
                  <a:pt x="5014912" y="1061262"/>
                </a:lnTo>
                <a:lnTo>
                  <a:pt x="5054333" y="1052918"/>
                </a:lnTo>
                <a:lnTo>
                  <a:pt x="5076990" y="1021740"/>
                </a:lnTo>
                <a:lnTo>
                  <a:pt x="5078692" y="1014691"/>
                </a:lnTo>
                <a:lnTo>
                  <a:pt x="5079695" y="999947"/>
                </a:lnTo>
                <a:lnTo>
                  <a:pt x="5079695" y="938796"/>
                </a:lnTo>
                <a:close/>
              </a:path>
              <a:path w="8016240" h="2280920">
                <a:moveTo>
                  <a:pt x="5084724" y="623341"/>
                </a:moveTo>
                <a:lnTo>
                  <a:pt x="5075339" y="623341"/>
                </a:lnTo>
                <a:lnTo>
                  <a:pt x="5070170" y="623049"/>
                </a:lnTo>
                <a:lnTo>
                  <a:pt x="5068303" y="621830"/>
                </a:lnTo>
                <a:lnTo>
                  <a:pt x="5068214" y="621690"/>
                </a:lnTo>
                <a:lnTo>
                  <a:pt x="5067820" y="621080"/>
                </a:lnTo>
                <a:lnTo>
                  <a:pt x="5067820" y="581418"/>
                </a:lnTo>
                <a:lnTo>
                  <a:pt x="5067820" y="538746"/>
                </a:lnTo>
                <a:lnTo>
                  <a:pt x="5066804" y="524014"/>
                </a:lnTo>
                <a:lnTo>
                  <a:pt x="5042471" y="485825"/>
                </a:lnTo>
                <a:lnTo>
                  <a:pt x="5003038" y="477443"/>
                </a:lnTo>
                <a:lnTo>
                  <a:pt x="4946777" y="477443"/>
                </a:lnTo>
                <a:lnTo>
                  <a:pt x="4946777" y="516966"/>
                </a:lnTo>
                <a:lnTo>
                  <a:pt x="5013007" y="516966"/>
                </a:lnTo>
                <a:lnTo>
                  <a:pt x="5017706" y="518236"/>
                </a:lnTo>
                <a:lnTo>
                  <a:pt x="5020526" y="520776"/>
                </a:lnTo>
                <a:lnTo>
                  <a:pt x="5023383" y="523316"/>
                </a:lnTo>
                <a:lnTo>
                  <a:pt x="5024831" y="527037"/>
                </a:lnTo>
                <a:lnTo>
                  <a:pt x="5024831" y="541896"/>
                </a:lnTo>
                <a:lnTo>
                  <a:pt x="5024831" y="581418"/>
                </a:lnTo>
                <a:lnTo>
                  <a:pt x="5024806" y="615670"/>
                </a:lnTo>
                <a:lnTo>
                  <a:pt x="5024412" y="618096"/>
                </a:lnTo>
                <a:lnTo>
                  <a:pt x="5022748" y="620966"/>
                </a:lnTo>
                <a:lnTo>
                  <a:pt x="5020322" y="621690"/>
                </a:lnTo>
                <a:lnTo>
                  <a:pt x="4982121" y="621690"/>
                </a:lnTo>
                <a:lnTo>
                  <a:pt x="4979505" y="621030"/>
                </a:lnTo>
                <a:lnTo>
                  <a:pt x="4978171" y="619696"/>
                </a:lnTo>
                <a:lnTo>
                  <a:pt x="4976850" y="618324"/>
                </a:lnTo>
                <a:lnTo>
                  <a:pt x="4976190" y="615670"/>
                </a:lnTo>
                <a:lnTo>
                  <a:pt x="4976190" y="590842"/>
                </a:lnTo>
                <a:lnTo>
                  <a:pt x="4977396" y="587641"/>
                </a:lnTo>
                <a:lnTo>
                  <a:pt x="4979835" y="585152"/>
                </a:lnTo>
                <a:lnTo>
                  <a:pt x="4982311" y="582663"/>
                </a:lnTo>
                <a:lnTo>
                  <a:pt x="4985524" y="581418"/>
                </a:lnTo>
                <a:lnTo>
                  <a:pt x="5024831" y="581418"/>
                </a:lnTo>
                <a:lnTo>
                  <a:pt x="5024831" y="541896"/>
                </a:lnTo>
                <a:lnTo>
                  <a:pt x="4989779" y="541896"/>
                </a:lnTo>
                <a:lnTo>
                  <a:pt x="4965014" y="545630"/>
                </a:lnTo>
                <a:lnTo>
                  <a:pt x="4947336" y="556818"/>
                </a:lnTo>
                <a:lnTo>
                  <a:pt x="4936718" y="575449"/>
                </a:lnTo>
                <a:lnTo>
                  <a:pt x="4933188" y="601560"/>
                </a:lnTo>
                <a:lnTo>
                  <a:pt x="4933188" y="608355"/>
                </a:lnTo>
                <a:lnTo>
                  <a:pt x="4947107" y="648944"/>
                </a:lnTo>
                <a:lnTo>
                  <a:pt x="4989449" y="661212"/>
                </a:lnTo>
                <a:lnTo>
                  <a:pt x="5030622" y="661212"/>
                </a:lnTo>
                <a:lnTo>
                  <a:pt x="5037556" y="658012"/>
                </a:lnTo>
                <a:lnTo>
                  <a:pt x="5040490" y="651598"/>
                </a:lnTo>
                <a:lnTo>
                  <a:pt x="5039880" y="653364"/>
                </a:lnTo>
                <a:lnTo>
                  <a:pt x="5041785" y="655408"/>
                </a:lnTo>
                <a:lnTo>
                  <a:pt x="5050675" y="660057"/>
                </a:lnTo>
                <a:lnTo>
                  <a:pt x="5054955" y="661212"/>
                </a:lnTo>
                <a:lnTo>
                  <a:pt x="5084724" y="661212"/>
                </a:lnTo>
                <a:lnTo>
                  <a:pt x="5084724" y="651598"/>
                </a:lnTo>
                <a:lnTo>
                  <a:pt x="5084724" y="623341"/>
                </a:lnTo>
                <a:close/>
              </a:path>
              <a:path w="8016240" h="2280920">
                <a:moveTo>
                  <a:pt x="5256136" y="877493"/>
                </a:moveTo>
                <a:lnTo>
                  <a:pt x="5201818" y="877493"/>
                </a:lnTo>
                <a:lnTo>
                  <a:pt x="5194198" y="879830"/>
                </a:lnTo>
                <a:lnTo>
                  <a:pt x="5191264" y="884529"/>
                </a:lnTo>
                <a:lnTo>
                  <a:pt x="5193995" y="877493"/>
                </a:lnTo>
                <a:lnTo>
                  <a:pt x="5128044" y="877493"/>
                </a:lnTo>
                <a:lnTo>
                  <a:pt x="5128044" y="917016"/>
                </a:lnTo>
                <a:lnTo>
                  <a:pt x="5152822" y="917016"/>
                </a:lnTo>
                <a:lnTo>
                  <a:pt x="5152822" y="1021740"/>
                </a:lnTo>
                <a:lnTo>
                  <a:pt x="5128044" y="1021740"/>
                </a:lnTo>
                <a:lnTo>
                  <a:pt x="5128044" y="1061262"/>
                </a:lnTo>
                <a:lnTo>
                  <a:pt x="5232705" y="1061262"/>
                </a:lnTo>
                <a:lnTo>
                  <a:pt x="5232705" y="1021740"/>
                </a:lnTo>
                <a:lnTo>
                  <a:pt x="5195748" y="1021740"/>
                </a:lnTo>
                <a:lnTo>
                  <a:pt x="5195748" y="932916"/>
                </a:lnTo>
                <a:lnTo>
                  <a:pt x="5205819" y="918743"/>
                </a:lnTo>
                <a:lnTo>
                  <a:pt x="5256136" y="918743"/>
                </a:lnTo>
                <a:lnTo>
                  <a:pt x="5256136" y="884529"/>
                </a:lnTo>
                <a:lnTo>
                  <a:pt x="5256136" y="877493"/>
                </a:lnTo>
                <a:close/>
              </a:path>
              <a:path w="8016240" h="2280920">
                <a:moveTo>
                  <a:pt x="5440019" y="574052"/>
                </a:moveTo>
                <a:lnTo>
                  <a:pt x="5431345" y="536003"/>
                </a:lnTo>
                <a:lnTo>
                  <a:pt x="5394922" y="512076"/>
                </a:lnTo>
                <a:lnTo>
                  <a:pt x="5382095" y="511073"/>
                </a:lnTo>
                <a:lnTo>
                  <a:pt x="5366664" y="511073"/>
                </a:lnTo>
                <a:lnTo>
                  <a:pt x="5362435" y="509447"/>
                </a:lnTo>
                <a:lnTo>
                  <a:pt x="5359235" y="506183"/>
                </a:lnTo>
                <a:lnTo>
                  <a:pt x="5356085" y="502932"/>
                </a:lnTo>
                <a:lnTo>
                  <a:pt x="5354510" y="498754"/>
                </a:lnTo>
                <a:lnTo>
                  <a:pt x="5354510" y="462800"/>
                </a:lnTo>
                <a:lnTo>
                  <a:pt x="5356390" y="458495"/>
                </a:lnTo>
                <a:lnTo>
                  <a:pt x="5363959" y="451256"/>
                </a:lnTo>
                <a:lnTo>
                  <a:pt x="5369115" y="449427"/>
                </a:lnTo>
                <a:lnTo>
                  <a:pt x="5434635" y="449427"/>
                </a:lnTo>
                <a:lnTo>
                  <a:pt x="5434635" y="409575"/>
                </a:lnTo>
                <a:lnTo>
                  <a:pt x="5379034" y="409575"/>
                </a:lnTo>
                <a:lnTo>
                  <a:pt x="5363807" y="410603"/>
                </a:lnTo>
                <a:lnTo>
                  <a:pt x="5328831" y="425983"/>
                </a:lnTo>
                <a:lnTo>
                  <a:pt x="5310924" y="474294"/>
                </a:lnTo>
                <a:lnTo>
                  <a:pt x="5310924" y="487210"/>
                </a:lnTo>
                <a:lnTo>
                  <a:pt x="5320296" y="525805"/>
                </a:lnTo>
                <a:lnTo>
                  <a:pt x="5358955" y="550875"/>
                </a:lnTo>
                <a:lnTo>
                  <a:pt x="5372239" y="551929"/>
                </a:lnTo>
                <a:lnTo>
                  <a:pt x="5387238" y="551929"/>
                </a:lnTo>
                <a:lnTo>
                  <a:pt x="5390781" y="553275"/>
                </a:lnTo>
                <a:lnTo>
                  <a:pt x="5395303" y="558698"/>
                </a:lnTo>
                <a:lnTo>
                  <a:pt x="5396433" y="562584"/>
                </a:lnTo>
                <a:lnTo>
                  <a:pt x="5396433" y="607936"/>
                </a:lnTo>
                <a:lnTo>
                  <a:pt x="5394528" y="612241"/>
                </a:lnTo>
                <a:lnTo>
                  <a:pt x="5386908" y="619531"/>
                </a:lnTo>
                <a:lnTo>
                  <a:pt x="5381764" y="621360"/>
                </a:lnTo>
                <a:lnTo>
                  <a:pt x="5316639" y="621360"/>
                </a:lnTo>
                <a:lnTo>
                  <a:pt x="5316639" y="661212"/>
                </a:lnTo>
                <a:lnTo>
                  <a:pt x="5371909" y="661212"/>
                </a:lnTo>
                <a:lnTo>
                  <a:pt x="5387124" y="660184"/>
                </a:lnTo>
                <a:lnTo>
                  <a:pt x="5422036" y="644804"/>
                </a:lnTo>
                <a:lnTo>
                  <a:pt x="5440019" y="596506"/>
                </a:lnTo>
                <a:lnTo>
                  <a:pt x="5440019" y="574052"/>
                </a:lnTo>
                <a:close/>
              </a:path>
              <a:path w="8016240" h="2280920">
                <a:moveTo>
                  <a:pt x="5445836" y="809625"/>
                </a:moveTo>
                <a:lnTo>
                  <a:pt x="5402923" y="809625"/>
                </a:lnTo>
                <a:lnTo>
                  <a:pt x="5402923" y="877493"/>
                </a:lnTo>
                <a:lnTo>
                  <a:pt x="5402923" y="917016"/>
                </a:lnTo>
                <a:lnTo>
                  <a:pt x="5402923" y="1012786"/>
                </a:lnTo>
                <a:lnTo>
                  <a:pt x="5401767" y="1015390"/>
                </a:lnTo>
                <a:lnTo>
                  <a:pt x="5397119" y="1020470"/>
                </a:lnTo>
                <a:lnTo>
                  <a:pt x="5393258" y="1021740"/>
                </a:lnTo>
                <a:lnTo>
                  <a:pt x="5360555" y="1021740"/>
                </a:lnTo>
                <a:lnTo>
                  <a:pt x="5355844" y="1020470"/>
                </a:lnTo>
                <a:lnTo>
                  <a:pt x="5352961" y="1017930"/>
                </a:lnTo>
                <a:lnTo>
                  <a:pt x="5350141" y="1015390"/>
                </a:lnTo>
                <a:lnTo>
                  <a:pt x="5348732" y="1011656"/>
                </a:lnTo>
                <a:lnTo>
                  <a:pt x="5348732" y="927087"/>
                </a:lnTo>
                <a:lnTo>
                  <a:pt x="5350141" y="923353"/>
                </a:lnTo>
                <a:lnTo>
                  <a:pt x="5352961" y="920826"/>
                </a:lnTo>
                <a:lnTo>
                  <a:pt x="5355844" y="918286"/>
                </a:lnTo>
                <a:lnTo>
                  <a:pt x="5360555" y="917016"/>
                </a:lnTo>
                <a:lnTo>
                  <a:pt x="5402923" y="917016"/>
                </a:lnTo>
                <a:lnTo>
                  <a:pt x="5402923" y="877493"/>
                </a:lnTo>
                <a:lnTo>
                  <a:pt x="5370525" y="877493"/>
                </a:lnTo>
                <a:lnTo>
                  <a:pt x="5355412" y="878420"/>
                </a:lnTo>
                <a:lnTo>
                  <a:pt x="5314950" y="900861"/>
                </a:lnTo>
                <a:lnTo>
                  <a:pt x="5305818" y="938796"/>
                </a:lnTo>
                <a:lnTo>
                  <a:pt x="5305818" y="999947"/>
                </a:lnTo>
                <a:lnTo>
                  <a:pt x="5314861" y="1038148"/>
                </a:lnTo>
                <a:lnTo>
                  <a:pt x="5355272" y="1060348"/>
                </a:lnTo>
                <a:lnTo>
                  <a:pt x="5370525" y="1061262"/>
                </a:lnTo>
                <a:lnTo>
                  <a:pt x="5396598" y="1061262"/>
                </a:lnTo>
                <a:lnTo>
                  <a:pt x="5404307" y="1058913"/>
                </a:lnTo>
                <a:lnTo>
                  <a:pt x="5407558" y="1054227"/>
                </a:lnTo>
                <a:lnTo>
                  <a:pt x="5404574" y="1061262"/>
                </a:lnTo>
                <a:lnTo>
                  <a:pt x="5445836" y="1061262"/>
                </a:lnTo>
                <a:lnTo>
                  <a:pt x="5445836" y="1054227"/>
                </a:lnTo>
                <a:lnTo>
                  <a:pt x="5445836" y="1021740"/>
                </a:lnTo>
                <a:lnTo>
                  <a:pt x="5445836" y="917016"/>
                </a:lnTo>
                <a:lnTo>
                  <a:pt x="5445836" y="809625"/>
                </a:lnTo>
                <a:close/>
              </a:path>
              <a:path w="8016240" h="2280920">
                <a:moveTo>
                  <a:pt x="5629059" y="538746"/>
                </a:moveTo>
                <a:lnTo>
                  <a:pt x="5628043" y="524014"/>
                </a:lnTo>
                <a:lnTo>
                  <a:pt x="5626341" y="516966"/>
                </a:lnTo>
                <a:lnTo>
                  <a:pt x="5624995" y="511365"/>
                </a:lnTo>
                <a:lnTo>
                  <a:pt x="5592559" y="481164"/>
                </a:lnTo>
                <a:lnTo>
                  <a:pt x="5586133" y="479806"/>
                </a:lnTo>
                <a:lnTo>
                  <a:pt x="5586133" y="527037"/>
                </a:lnTo>
                <a:lnTo>
                  <a:pt x="5586133" y="611606"/>
                </a:lnTo>
                <a:lnTo>
                  <a:pt x="5584698" y="615340"/>
                </a:lnTo>
                <a:lnTo>
                  <a:pt x="5581828" y="617880"/>
                </a:lnTo>
                <a:lnTo>
                  <a:pt x="5579008" y="620420"/>
                </a:lnTo>
                <a:lnTo>
                  <a:pt x="5574284" y="621690"/>
                </a:lnTo>
                <a:lnTo>
                  <a:pt x="5543105" y="621690"/>
                </a:lnTo>
                <a:lnTo>
                  <a:pt x="5538381" y="620420"/>
                </a:lnTo>
                <a:lnTo>
                  <a:pt x="5535511" y="617880"/>
                </a:lnTo>
                <a:lnTo>
                  <a:pt x="5532691" y="615340"/>
                </a:lnTo>
                <a:lnTo>
                  <a:pt x="5531294" y="611606"/>
                </a:lnTo>
                <a:lnTo>
                  <a:pt x="5531294" y="527037"/>
                </a:lnTo>
                <a:lnTo>
                  <a:pt x="5532691" y="523316"/>
                </a:lnTo>
                <a:lnTo>
                  <a:pt x="5535511" y="520776"/>
                </a:lnTo>
                <a:lnTo>
                  <a:pt x="5538381" y="518236"/>
                </a:lnTo>
                <a:lnTo>
                  <a:pt x="5543105" y="516966"/>
                </a:lnTo>
                <a:lnTo>
                  <a:pt x="5574284" y="516966"/>
                </a:lnTo>
                <a:lnTo>
                  <a:pt x="5579008" y="518236"/>
                </a:lnTo>
                <a:lnTo>
                  <a:pt x="5581828" y="520776"/>
                </a:lnTo>
                <a:lnTo>
                  <a:pt x="5584698" y="523316"/>
                </a:lnTo>
                <a:lnTo>
                  <a:pt x="5586133" y="527037"/>
                </a:lnTo>
                <a:lnTo>
                  <a:pt x="5586133" y="479806"/>
                </a:lnTo>
                <a:lnTo>
                  <a:pt x="5579415" y="478370"/>
                </a:lnTo>
                <a:lnTo>
                  <a:pt x="5564263" y="477443"/>
                </a:lnTo>
                <a:lnTo>
                  <a:pt x="5553075" y="477443"/>
                </a:lnTo>
                <a:lnTo>
                  <a:pt x="5513730" y="485825"/>
                </a:lnTo>
                <a:lnTo>
                  <a:pt x="5489384" y="524014"/>
                </a:lnTo>
                <a:lnTo>
                  <a:pt x="5488368" y="538746"/>
                </a:lnTo>
                <a:lnTo>
                  <a:pt x="5488368" y="599897"/>
                </a:lnTo>
                <a:lnTo>
                  <a:pt x="5497500" y="637882"/>
                </a:lnTo>
                <a:lnTo>
                  <a:pt x="5537962" y="660285"/>
                </a:lnTo>
                <a:lnTo>
                  <a:pt x="5553075" y="661212"/>
                </a:lnTo>
                <a:lnTo>
                  <a:pt x="5564263" y="661212"/>
                </a:lnTo>
                <a:lnTo>
                  <a:pt x="5603684" y="652868"/>
                </a:lnTo>
                <a:lnTo>
                  <a:pt x="5626341" y="621690"/>
                </a:lnTo>
                <a:lnTo>
                  <a:pt x="5628043" y="614641"/>
                </a:lnTo>
                <a:lnTo>
                  <a:pt x="5629059" y="599897"/>
                </a:lnTo>
                <a:lnTo>
                  <a:pt x="5629059" y="538746"/>
                </a:lnTo>
                <a:close/>
              </a:path>
              <a:path w="8016240" h="2280920">
                <a:moveTo>
                  <a:pt x="5809234" y="477443"/>
                </a:moveTo>
                <a:lnTo>
                  <a:pt x="5766308" y="477443"/>
                </a:lnTo>
                <a:lnTo>
                  <a:pt x="5766232" y="611505"/>
                </a:lnTo>
                <a:lnTo>
                  <a:pt x="5766028" y="613410"/>
                </a:lnTo>
                <a:lnTo>
                  <a:pt x="5764758" y="615886"/>
                </a:lnTo>
                <a:lnTo>
                  <a:pt x="5762498" y="618210"/>
                </a:lnTo>
                <a:lnTo>
                  <a:pt x="5760288" y="620534"/>
                </a:lnTo>
                <a:lnTo>
                  <a:pt x="5756554" y="621690"/>
                </a:lnTo>
                <a:lnTo>
                  <a:pt x="5728055" y="621690"/>
                </a:lnTo>
                <a:lnTo>
                  <a:pt x="5724322" y="620395"/>
                </a:lnTo>
                <a:lnTo>
                  <a:pt x="5721731" y="617791"/>
                </a:lnTo>
                <a:lnTo>
                  <a:pt x="5719191" y="615200"/>
                </a:lnTo>
                <a:lnTo>
                  <a:pt x="5717921" y="611505"/>
                </a:lnTo>
                <a:lnTo>
                  <a:pt x="5717921" y="477443"/>
                </a:lnTo>
                <a:lnTo>
                  <a:pt x="5675007" y="477443"/>
                </a:lnTo>
                <a:lnTo>
                  <a:pt x="5675007" y="599897"/>
                </a:lnTo>
                <a:lnTo>
                  <a:pt x="5675973" y="614603"/>
                </a:lnTo>
                <a:lnTo>
                  <a:pt x="5699201" y="652818"/>
                </a:lnTo>
                <a:lnTo>
                  <a:pt x="5736310" y="661212"/>
                </a:lnTo>
                <a:lnTo>
                  <a:pt x="5760009" y="661212"/>
                </a:lnTo>
                <a:lnTo>
                  <a:pt x="5767692" y="658863"/>
                </a:lnTo>
                <a:lnTo>
                  <a:pt x="5770943" y="654164"/>
                </a:lnTo>
                <a:lnTo>
                  <a:pt x="5767971" y="661212"/>
                </a:lnTo>
                <a:lnTo>
                  <a:pt x="5809234" y="661212"/>
                </a:lnTo>
                <a:lnTo>
                  <a:pt x="5809234" y="654164"/>
                </a:lnTo>
                <a:lnTo>
                  <a:pt x="5809234" y="621690"/>
                </a:lnTo>
                <a:lnTo>
                  <a:pt x="5809234" y="477443"/>
                </a:lnTo>
                <a:close/>
              </a:path>
              <a:path w="8016240" h="2280920">
                <a:moveTo>
                  <a:pt x="5988736" y="477443"/>
                </a:moveTo>
                <a:lnTo>
                  <a:pt x="5934405" y="477443"/>
                </a:lnTo>
                <a:lnTo>
                  <a:pt x="5926785" y="479780"/>
                </a:lnTo>
                <a:lnTo>
                  <a:pt x="5923864" y="484479"/>
                </a:lnTo>
                <a:lnTo>
                  <a:pt x="5926594" y="477443"/>
                </a:lnTo>
                <a:lnTo>
                  <a:pt x="5860631" y="477443"/>
                </a:lnTo>
                <a:lnTo>
                  <a:pt x="5860631" y="516966"/>
                </a:lnTo>
                <a:lnTo>
                  <a:pt x="5885408" y="516966"/>
                </a:lnTo>
                <a:lnTo>
                  <a:pt x="5885408" y="621690"/>
                </a:lnTo>
                <a:lnTo>
                  <a:pt x="5860631" y="621690"/>
                </a:lnTo>
                <a:lnTo>
                  <a:pt x="5860631" y="661212"/>
                </a:lnTo>
                <a:lnTo>
                  <a:pt x="5965291" y="661212"/>
                </a:lnTo>
                <a:lnTo>
                  <a:pt x="5965291" y="621690"/>
                </a:lnTo>
                <a:lnTo>
                  <a:pt x="5928334" y="621690"/>
                </a:lnTo>
                <a:lnTo>
                  <a:pt x="5928334" y="532866"/>
                </a:lnTo>
                <a:lnTo>
                  <a:pt x="5938418" y="518706"/>
                </a:lnTo>
                <a:lnTo>
                  <a:pt x="5988736" y="518706"/>
                </a:lnTo>
                <a:lnTo>
                  <a:pt x="5988736" y="484479"/>
                </a:lnTo>
                <a:lnTo>
                  <a:pt x="5988736" y="477443"/>
                </a:lnTo>
                <a:close/>
              </a:path>
              <a:path w="8016240" h="2280920">
                <a:moveTo>
                  <a:pt x="6166167" y="477443"/>
                </a:moveTo>
                <a:lnTo>
                  <a:pt x="6115380" y="477443"/>
                </a:lnTo>
                <a:lnTo>
                  <a:pt x="6100229" y="478370"/>
                </a:lnTo>
                <a:lnTo>
                  <a:pt x="6059767" y="500811"/>
                </a:lnTo>
                <a:lnTo>
                  <a:pt x="6050673" y="538746"/>
                </a:lnTo>
                <a:lnTo>
                  <a:pt x="6050673" y="599897"/>
                </a:lnTo>
                <a:lnTo>
                  <a:pt x="6059665" y="638098"/>
                </a:lnTo>
                <a:lnTo>
                  <a:pt x="6100089" y="660298"/>
                </a:lnTo>
                <a:lnTo>
                  <a:pt x="6115380" y="661212"/>
                </a:lnTo>
                <a:lnTo>
                  <a:pt x="6166167" y="661212"/>
                </a:lnTo>
                <a:lnTo>
                  <a:pt x="6166167" y="621690"/>
                </a:lnTo>
                <a:lnTo>
                  <a:pt x="6105410" y="621690"/>
                </a:lnTo>
                <a:lnTo>
                  <a:pt x="6100686" y="620420"/>
                </a:lnTo>
                <a:lnTo>
                  <a:pt x="6097816" y="617880"/>
                </a:lnTo>
                <a:lnTo>
                  <a:pt x="6094996" y="615340"/>
                </a:lnTo>
                <a:lnTo>
                  <a:pt x="6093587" y="611606"/>
                </a:lnTo>
                <a:lnTo>
                  <a:pt x="6093587" y="527037"/>
                </a:lnTo>
                <a:lnTo>
                  <a:pt x="6094996" y="523316"/>
                </a:lnTo>
                <a:lnTo>
                  <a:pt x="6097816" y="520776"/>
                </a:lnTo>
                <a:lnTo>
                  <a:pt x="6100686" y="518236"/>
                </a:lnTo>
                <a:lnTo>
                  <a:pt x="6105410" y="516966"/>
                </a:lnTo>
                <a:lnTo>
                  <a:pt x="6166167" y="516966"/>
                </a:lnTo>
                <a:lnTo>
                  <a:pt x="6166167" y="477443"/>
                </a:lnTo>
                <a:close/>
              </a:path>
              <a:path w="8016240" h="2280920">
                <a:moveTo>
                  <a:pt x="6358280" y="537095"/>
                </a:moveTo>
                <a:lnTo>
                  <a:pt x="6357379" y="523646"/>
                </a:lnTo>
                <a:lnTo>
                  <a:pt x="6355842" y="516966"/>
                </a:lnTo>
                <a:lnTo>
                  <a:pt x="6354673" y="511822"/>
                </a:lnTo>
                <a:lnTo>
                  <a:pt x="6326314" y="481330"/>
                </a:lnTo>
                <a:lnTo>
                  <a:pt x="6316015" y="478650"/>
                </a:lnTo>
                <a:lnTo>
                  <a:pt x="6316015" y="526326"/>
                </a:lnTo>
                <a:lnTo>
                  <a:pt x="6316015" y="548690"/>
                </a:lnTo>
                <a:lnTo>
                  <a:pt x="6267958" y="548690"/>
                </a:lnTo>
                <a:lnTo>
                  <a:pt x="6268009" y="526326"/>
                </a:lnTo>
                <a:lnTo>
                  <a:pt x="6268948" y="522617"/>
                </a:lnTo>
                <a:lnTo>
                  <a:pt x="6272936" y="518096"/>
                </a:lnTo>
                <a:lnTo>
                  <a:pt x="6276937" y="516966"/>
                </a:lnTo>
                <a:lnTo>
                  <a:pt x="6306591" y="516966"/>
                </a:lnTo>
                <a:lnTo>
                  <a:pt x="6309804" y="518198"/>
                </a:lnTo>
                <a:lnTo>
                  <a:pt x="6312293" y="520687"/>
                </a:lnTo>
                <a:lnTo>
                  <a:pt x="6314783" y="523113"/>
                </a:lnTo>
                <a:lnTo>
                  <a:pt x="6316015" y="526326"/>
                </a:lnTo>
                <a:lnTo>
                  <a:pt x="6316015" y="478650"/>
                </a:lnTo>
                <a:lnTo>
                  <a:pt x="6315138" y="478409"/>
                </a:lnTo>
                <a:lnTo>
                  <a:pt x="6302349" y="477443"/>
                </a:lnTo>
                <a:lnTo>
                  <a:pt x="6286360" y="477443"/>
                </a:lnTo>
                <a:lnTo>
                  <a:pt x="6248044" y="485686"/>
                </a:lnTo>
                <a:lnTo>
                  <a:pt x="6225959" y="523811"/>
                </a:lnTo>
                <a:lnTo>
                  <a:pt x="6225044" y="599897"/>
                </a:lnTo>
                <a:lnTo>
                  <a:pt x="6226048" y="614781"/>
                </a:lnTo>
                <a:lnTo>
                  <a:pt x="6250190" y="652957"/>
                </a:lnTo>
                <a:lnTo>
                  <a:pt x="6289751" y="661212"/>
                </a:lnTo>
                <a:lnTo>
                  <a:pt x="6347422" y="661212"/>
                </a:lnTo>
                <a:lnTo>
                  <a:pt x="6347422" y="621690"/>
                </a:lnTo>
                <a:lnTo>
                  <a:pt x="6279781" y="621690"/>
                </a:lnTo>
                <a:lnTo>
                  <a:pt x="6275057" y="620420"/>
                </a:lnTo>
                <a:lnTo>
                  <a:pt x="6272187" y="617880"/>
                </a:lnTo>
                <a:lnTo>
                  <a:pt x="6269367" y="615340"/>
                </a:lnTo>
                <a:lnTo>
                  <a:pt x="6267958" y="611606"/>
                </a:lnTo>
                <a:lnTo>
                  <a:pt x="6267958" y="588213"/>
                </a:lnTo>
                <a:lnTo>
                  <a:pt x="6358280" y="588213"/>
                </a:lnTo>
                <a:lnTo>
                  <a:pt x="6358280" y="548690"/>
                </a:lnTo>
                <a:lnTo>
                  <a:pt x="6358280" y="537095"/>
                </a:lnTo>
                <a:close/>
              </a:path>
              <a:path w="8016240" h="2280920">
                <a:moveTo>
                  <a:pt x="6893941" y="409575"/>
                </a:moveTo>
                <a:lnTo>
                  <a:pt x="6789217" y="409575"/>
                </a:lnTo>
                <a:lnTo>
                  <a:pt x="6789217" y="448437"/>
                </a:lnTo>
                <a:lnTo>
                  <a:pt x="6819798" y="448437"/>
                </a:lnTo>
                <a:lnTo>
                  <a:pt x="6819798" y="622350"/>
                </a:lnTo>
                <a:lnTo>
                  <a:pt x="6789217" y="622350"/>
                </a:lnTo>
                <a:lnTo>
                  <a:pt x="6789217" y="661212"/>
                </a:lnTo>
                <a:lnTo>
                  <a:pt x="6893941" y="661212"/>
                </a:lnTo>
                <a:lnTo>
                  <a:pt x="6893941" y="622350"/>
                </a:lnTo>
                <a:lnTo>
                  <a:pt x="6863372" y="622350"/>
                </a:lnTo>
                <a:lnTo>
                  <a:pt x="6863372" y="448437"/>
                </a:lnTo>
                <a:lnTo>
                  <a:pt x="6893941" y="448437"/>
                </a:lnTo>
                <a:lnTo>
                  <a:pt x="6893941" y="409575"/>
                </a:lnTo>
                <a:close/>
              </a:path>
              <a:path w="8016240" h="2280920">
                <a:moveTo>
                  <a:pt x="7094080" y="538746"/>
                </a:moveTo>
                <a:lnTo>
                  <a:pt x="7085368" y="500849"/>
                </a:lnTo>
                <a:lnTo>
                  <a:pt x="7047001" y="478370"/>
                </a:lnTo>
                <a:lnTo>
                  <a:pt x="7032777" y="477443"/>
                </a:lnTo>
                <a:lnTo>
                  <a:pt x="7004494" y="477443"/>
                </a:lnTo>
                <a:lnTo>
                  <a:pt x="6996760" y="479780"/>
                </a:lnTo>
                <a:lnTo>
                  <a:pt x="6993991" y="484479"/>
                </a:lnTo>
                <a:lnTo>
                  <a:pt x="6997065" y="477443"/>
                </a:lnTo>
                <a:lnTo>
                  <a:pt x="6955803" y="477443"/>
                </a:lnTo>
                <a:lnTo>
                  <a:pt x="6955803" y="661212"/>
                </a:lnTo>
                <a:lnTo>
                  <a:pt x="6998792" y="661212"/>
                </a:lnTo>
                <a:lnTo>
                  <a:pt x="6998792" y="525907"/>
                </a:lnTo>
                <a:lnTo>
                  <a:pt x="6999960" y="523316"/>
                </a:lnTo>
                <a:lnTo>
                  <a:pt x="7004596" y="518236"/>
                </a:lnTo>
                <a:lnTo>
                  <a:pt x="7008431" y="516966"/>
                </a:lnTo>
                <a:lnTo>
                  <a:pt x="7041032" y="516966"/>
                </a:lnTo>
                <a:lnTo>
                  <a:pt x="7044728" y="518261"/>
                </a:lnTo>
                <a:lnTo>
                  <a:pt x="7047268" y="520852"/>
                </a:lnTo>
                <a:lnTo>
                  <a:pt x="7049871" y="523455"/>
                </a:lnTo>
                <a:lnTo>
                  <a:pt x="7051167" y="527151"/>
                </a:lnTo>
                <a:lnTo>
                  <a:pt x="7051167" y="661212"/>
                </a:lnTo>
                <a:lnTo>
                  <a:pt x="7094080" y="661212"/>
                </a:lnTo>
                <a:lnTo>
                  <a:pt x="7094080" y="538746"/>
                </a:lnTo>
                <a:close/>
              </a:path>
              <a:path w="8016240" h="2280920">
                <a:moveTo>
                  <a:pt x="7231164" y="409575"/>
                </a:moveTo>
                <a:lnTo>
                  <a:pt x="7184860" y="409575"/>
                </a:lnTo>
                <a:lnTo>
                  <a:pt x="7184860" y="454152"/>
                </a:lnTo>
                <a:lnTo>
                  <a:pt x="7231164" y="454152"/>
                </a:lnTo>
                <a:lnTo>
                  <a:pt x="7231164" y="409575"/>
                </a:lnTo>
                <a:close/>
              </a:path>
              <a:path w="8016240" h="2280920">
                <a:moveTo>
                  <a:pt x="7279729" y="621690"/>
                </a:moveTo>
                <a:lnTo>
                  <a:pt x="7229513" y="621690"/>
                </a:lnTo>
                <a:lnTo>
                  <a:pt x="7229513" y="477443"/>
                </a:lnTo>
                <a:lnTo>
                  <a:pt x="7136714" y="477443"/>
                </a:lnTo>
                <a:lnTo>
                  <a:pt x="7136714" y="516966"/>
                </a:lnTo>
                <a:lnTo>
                  <a:pt x="7186587" y="516966"/>
                </a:lnTo>
                <a:lnTo>
                  <a:pt x="7186587" y="661212"/>
                </a:lnTo>
                <a:lnTo>
                  <a:pt x="7279729" y="661212"/>
                </a:lnTo>
                <a:lnTo>
                  <a:pt x="7279729" y="621690"/>
                </a:lnTo>
                <a:close/>
              </a:path>
              <a:path w="8016240" h="2280920">
                <a:moveTo>
                  <a:pt x="7453846" y="477443"/>
                </a:moveTo>
                <a:lnTo>
                  <a:pt x="7404290" y="477443"/>
                </a:lnTo>
                <a:lnTo>
                  <a:pt x="7404290" y="436676"/>
                </a:lnTo>
                <a:lnTo>
                  <a:pt x="7361301" y="436676"/>
                </a:lnTo>
                <a:lnTo>
                  <a:pt x="7361301" y="477443"/>
                </a:lnTo>
                <a:lnTo>
                  <a:pt x="7329068" y="477443"/>
                </a:lnTo>
                <a:lnTo>
                  <a:pt x="7329068" y="516966"/>
                </a:lnTo>
                <a:lnTo>
                  <a:pt x="7361301" y="516966"/>
                </a:lnTo>
                <a:lnTo>
                  <a:pt x="7361301" y="613410"/>
                </a:lnTo>
                <a:lnTo>
                  <a:pt x="7361987" y="623379"/>
                </a:lnTo>
                <a:lnTo>
                  <a:pt x="7385786" y="657860"/>
                </a:lnTo>
                <a:lnTo>
                  <a:pt x="7403973" y="661212"/>
                </a:lnTo>
                <a:lnTo>
                  <a:pt x="7453846" y="661212"/>
                </a:lnTo>
                <a:lnTo>
                  <a:pt x="7453846" y="621690"/>
                </a:lnTo>
                <a:lnTo>
                  <a:pt x="7408964" y="621690"/>
                </a:lnTo>
                <a:lnTo>
                  <a:pt x="7406703" y="621296"/>
                </a:lnTo>
                <a:lnTo>
                  <a:pt x="7405700" y="620534"/>
                </a:lnTo>
                <a:lnTo>
                  <a:pt x="7404773" y="619696"/>
                </a:lnTo>
                <a:lnTo>
                  <a:pt x="7404290" y="617905"/>
                </a:lnTo>
                <a:lnTo>
                  <a:pt x="7404290" y="516966"/>
                </a:lnTo>
                <a:lnTo>
                  <a:pt x="7453846" y="516966"/>
                </a:lnTo>
                <a:lnTo>
                  <a:pt x="7453846" y="477443"/>
                </a:lnTo>
                <a:close/>
              </a:path>
              <a:path w="8016240" h="2280920">
                <a:moveTo>
                  <a:pt x="7597648" y="409575"/>
                </a:moveTo>
                <a:lnTo>
                  <a:pt x="7551331" y="409575"/>
                </a:lnTo>
                <a:lnTo>
                  <a:pt x="7551331" y="454152"/>
                </a:lnTo>
                <a:lnTo>
                  <a:pt x="7597648" y="454152"/>
                </a:lnTo>
                <a:lnTo>
                  <a:pt x="7597648" y="409575"/>
                </a:lnTo>
                <a:close/>
              </a:path>
              <a:path w="8016240" h="2280920">
                <a:moveTo>
                  <a:pt x="7646200" y="621690"/>
                </a:moveTo>
                <a:lnTo>
                  <a:pt x="7595984" y="621690"/>
                </a:lnTo>
                <a:lnTo>
                  <a:pt x="7595984" y="477443"/>
                </a:lnTo>
                <a:lnTo>
                  <a:pt x="7503198" y="477443"/>
                </a:lnTo>
                <a:lnTo>
                  <a:pt x="7503198" y="516966"/>
                </a:lnTo>
                <a:lnTo>
                  <a:pt x="7553071" y="516966"/>
                </a:lnTo>
                <a:lnTo>
                  <a:pt x="7553071" y="661212"/>
                </a:lnTo>
                <a:lnTo>
                  <a:pt x="7646200" y="661212"/>
                </a:lnTo>
                <a:lnTo>
                  <a:pt x="7646200" y="621690"/>
                </a:lnTo>
                <a:close/>
              </a:path>
              <a:path w="8016240" h="2280920">
                <a:moveTo>
                  <a:pt x="7833487" y="623341"/>
                </a:moveTo>
                <a:lnTo>
                  <a:pt x="7824102" y="623341"/>
                </a:lnTo>
                <a:lnTo>
                  <a:pt x="7818933" y="623049"/>
                </a:lnTo>
                <a:lnTo>
                  <a:pt x="7817066" y="621830"/>
                </a:lnTo>
                <a:lnTo>
                  <a:pt x="7816977" y="621690"/>
                </a:lnTo>
                <a:lnTo>
                  <a:pt x="7816596" y="621080"/>
                </a:lnTo>
                <a:lnTo>
                  <a:pt x="7816596" y="581418"/>
                </a:lnTo>
                <a:lnTo>
                  <a:pt x="7816596" y="538746"/>
                </a:lnTo>
                <a:lnTo>
                  <a:pt x="7807452" y="500811"/>
                </a:lnTo>
                <a:lnTo>
                  <a:pt x="7766952" y="478370"/>
                </a:lnTo>
                <a:lnTo>
                  <a:pt x="7751800" y="477443"/>
                </a:lnTo>
                <a:lnTo>
                  <a:pt x="7695539" y="477443"/>
                </a:lnTo>
                <a:lnTo>
                  <a:pt x="7695539" y="516966"/>
                </a:lnTo>
                <a:lnTo>
                  <a:pt x="7761770" y="516966"/>
                </a:lnTo>
                <a:lnTo>
                  <a:pt x="7766469" y="518236"/>
                </a:lnTo>
                <a:lnTo>
                  <a:pt x="7769288" y="520776"/>
                </a:lnTo>
                <a:lnTo>
                  <a:pt x="7772146" y="523316"/>
                </a:lnTo>
                <a:lnTo>
                  <a:pt x="7773594" y="527037"/>
                </a:lnTo>
                <a:lnTo>
                  <a:pt x="7773594" y="541896"/>
                </a:lnTo>
                <a:lnTo>
                  <a:pt x="7773594" y="581418"/>
                </a:lnTo>
                <a:lnTo>
                  <a:pt x="7773568" y="615670"/>
                </a:lnTo>
                <a:lnTo>
                  <a:pt x="7773175" y="618096"/>
                </a:lnTo>
                <a:lnTo>
                  <a:pt x="7771524" y="620966"/>
                </a:lnTo>
                <a:lnTo>
                  <a:pt x="7769098" y="621690"/>
                </a:lnTo>
                <a:lnTo>
                  <a:pt x="7730884" y="621690"/>
                </a:lnTo>
                <a:lnTo>
                  <a:pt x="7728267" y="621030"/>
                </a:lnTo>
                <a:lnTo>
                  <a:pt x="7726947" y="619696"/>
                </a:lnTo>
                <a:lnTo>
                  <a:pt x="7725626" y="618324"/>
                </a:lnTo>
                <a:lnTo>
                  <a:pt x="7724953" y="615670"/>
                </a:lnTo>
                <a:lnTo>
                  <a:pt x="7724953" y="590842"/>
                </a:lnTo>
                <a:lnTo>
                  <a:pt x="7726172" y="587641"/>
                </a:lnTo>
                <a:lnTo>
                  <a:pt x="7728598" y="585152"/>
                </a:lnTo>
                <a:lnTo>
                  <a:pt x="7731087" y="582663"/>
                </a:lnTo>
                <a:lnTo>
                  <a:pt x="7734287" y="581418"/>
                </a:lnTo>
                <a:lnTo>
                  <a:pt x="7773594" y="581418"/>
                </a:lnTo>
                <a:lnTo>
                  <a:pt x="7773594" y="541896"/>
                </a:lnTo>
                <a:lnTo>
                  <a:pt x="7738542" y="541896"/>
                </a:lnTo>
                <a:lnTo>
                  <a:pt x="7713789" y="545630"/>
                </a:lnTo>
                <a:lnTo>
                  <a:pt x="7696098" y="556818"/>
                </a:lnTo>
                <a:lnTo>
                  <a:pt x="7685494" y="575449"/>
                </a:lnTo>
                <a:lnTo>
                  <a:pt x="7681950" y="601560"/>
                </a:lnTo>
                <a:lnTo>
                  <a:pt x="7681950" y="608355"/>
                </a:lnTo>
                <a:lnTo>
                  <a:pt x="7695870" y="648944"/>
                </a:lnTo>
                <a:lnTo>
                  <a:pt x="7738211" y="661212"/>
                </a:lnTo>
                <a:lnTo>
                  <a:pt x="7779385" y="661212"/>
                </a:lnTo>
                <a:lnTo>
                  <a:pt x="7786319" y="658012"/>
                </a:lnTo>
                <a:lnTo>
                  <a:pt x="7789253" y="651598"/>
                </a:lnTo>
                <a:lnTo>
                  <a:pt x="7788643" y="653364"/>
                </a:lnTo>
                <a:lnTo>
                  <a:pt x="7790548" y="655408"/>
                </a:lnTo>
                <a:lnTo>
                  <a:pt x="7799438" y="660057"/>
                </a:lnTo>
                <a:lnTo>
                  <a:pt x="7803731" y="661212"/>
                </a:lnTo>
                <a:lnTo>
                  <a:pt x="7833487" y="661212"/>
                </a:lnTo>
                <a:lnTo>
                  <a:pt x="7833487" y="651598"/>
                </a:lnTo>
                <a:lnTo>
                  <a:pt x="7833487" y="623341"/>
                </a:lnTo>
                <a:close/>
              </a:path>
              <a:path w="8016240" h="2280920">
                <a:moveTo>
                  <a:pt x="8016062" y="621690"/>
                </a:moveTo>
                <a:lnTo>
                  <a:pt x="7961389" y="621690"/>
                </a:lnTo>
                <a:lnTo>
                  <a:pt x="7959941" y="621550"/>
                </a:lnTo>
                <a:lnTo>
                  <a:pt x="7959560" y="621271"/>
                </a:lnTo>
                <a:lnTo>
                  <a:pt x="7959230" y="620941"/>
                </a:lnTo>
                <a:lnTo>
                  <a:pt x="7959103" y="620191"/>
                </a:lnTo>
                <a:lnTo>
                  <a:pt x="7959064" y="409575"/>
                </a:lnTo>
                <a:lnTo>
                  <a:pt x="7866266" y="409575"/>
                </a:lnTo>
                <a:lnTo>
                  <a:pt x="7866266" y="449097"/>
                </a:lnTo>
                <a:lnTo>
                  <a:pt x="7916151" y="449097"/>
                </a:lnTo>
                <a:lnTo>
                  <a:pt x="7916253" y="621690"/>
                </a:lnTo>
                <a:lnTo>
                  <a:pt x="7938579" y="658685"/>
                </a:lnTo>
                <a:lnTo>
                  <a:pt x="7952016" y="661212"/>
                </a:lnTo>
                <a:lnTo>
                  <a:pt x="8016062" y="661212"/>
                </a:lnTo>
                <a:lnTo>
                  <a:pt x="8016062" y="6216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77285" algn="l"/>
              </a:tabLst>
            </a:pPr>
            <a:r>
              <a:rPr dirty="0" spc="-50"/>
              <a:t>A</a:t>
            </a:r>
            <a:r>
              <a:rPr dirty="0"/>
              <a:t>	typically</a:t>
            </a:r>
            <a:r>
              <a:rPr dirty="0" spc="-320"/>
              <a:t> </a:t>
            </a:r>
            <a:r>
              <a:rPr dirty="0" spc="-10"/>
              <a:t>includes</a:t>
            </a:r>
          </a:p>
          <a:p>
            <a:pPr marL="12700">
              <a:lnSpc>
                <a:spcPts val="3165"/>
              </a:lnSpc>
              <a:spcBef>
                <a:spcPts val="45"/>
              </a:spcBef>
              <a:tabLst>
                <a:tab pos="6425565" algn="l"/>
              </a:tabLst>
            </a:pPr>
            <a:r>
              <a:rPr dirty="0"/>
              <a:t>several</a:t>
            </a:r>
            <a:r>
              <a:rPr dirty="0" spc="-185"/>
              <a:t> </a:t>
            </a:r>
            <a:r>
              <a:rPr dirty="0"/>
              <a:t>key</a:t>
            </a:r>
            <a:r>
              <a:rPr dirty="0" spc="-180"/>
              <a:t> </a:t>
            </a:r>
            <a:r>
              <a:rPr dirty="0" spc="-10"/>
              <a:t>components:</a:t>
            </a:r>
            <a:r>
              <a:rPr dirty="0"/>
              <a:t>	</a:t>
            </a:r>
            <a:r>
              <a:rPr dirty="0" spc="-50"/>
              <a:t>,</a:t>
            </a:r>
          </a:p>
          <a:p>
            <a:pPr marL="1295400">
              <a:lnSpc>
                <a:spcPts val="3165"/>
              </a:lnSpc>
              <a:tabLst>
                <a:tab pos="2944495" algn="l"/>
                <a:tab pos="5509895" algn="l"/>
              </a:tabLst>
            </a:pPr>
            <a:r>
              <a:rPr dirty="0" spc="-50"/>
              <a:t>,</a:t>
            </a:r>
            <a:r>
              <a:rPr dirty="0"/>
              <a:t>	,</a:t>
            </a:r>
            <a:r>
              <a:rPr dirty="0" spc="-45"/>
              <a:t> 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-50"/>
              <a:t>.</a:t>
            </a:r>
          </a:p>
          <a:p>
            <a:pPr marL="12700" marR="5080">
              <a:lnSpc>
                <a:spcPct val="100600"/>
              </a:lnSpc>
              <a:spcBef>
                <a:spcPts val="25"/>
              </a:spcBef>
              <a:tabLst>
                <a:tab pos="4227195" algn="l"/>
              </a:tabLst>
            </a:pPr>
            <a:r>
              <a:rPr dirty="0" spc="-10"/>
              <a:t>Understanding</a:t>
            </a:r>
            <a:r>
              <a:rPr dirty="0" spc="-220"/>
              <a:t> </a:t>
            </a:r>
            <a:r>
              <a:rPr dirty="0"/>
              <a:t>these</a:t>
            </a:r>
            <a:r>
              <a:rPr dirty="0" spc="-215"/>
              <a:t> </a:t>
            </a:r>
            <a:r>
              <a:rPr dirty="0"/>
              <a:t>elements</a:t>
            </a:r>
            <a:r>
              <a:rPr dirty="0" spc="-220"/>
              <a:t> </a:t>
            </a:r>
            <a:r>
              <a:rPr dirty="0"/>
              <a:t>is</a:t>
            </a:r>
            <a:r>
              <a:rPr dirty="0" spc="-215"/>
              <a:t> </a:t>
            </a:r>
            <a:r>
              <a:rPr dirty="0" spc="-10"/>
              <a:t>essential </a:t>
            </a:r>
            <a:r>
              <a:rPr dirty="0"/>
              <a:t>for</a:t>
            </a:r>
            <a:r>
              <a:rPr dirty="0" spc="-225"/>
              <a:t> </a:t>
            </a:r>
            <a:r>
              <a:rPr dirty="0" spc="-10"/>
              <a:t>configuring</a:t>
            </a:r>
            <a:r>
              <a:rPr dirty="0" spc="-220"/>
              <a:t> </a:t>
            </a:r>
            <a:r>
              <a:rPr dirty="0"/>
              <a:t>your</a:t>
            </a:r>
            <a:r>
              <a:rPr dirty="0" spc="-220"/>
              <a:t> </a:t>
            </a:r>
            <a:r>
              <a:rPr dirty="0"/>
              <a:t>connection</a:t>
            </a:r>
            <a:r>
              <a:rPr dirty="0" spc="-220"/>
              <a:t> </a:t>
            </a:r>
            <a:r>
              <a:rPr dirty="0" spc="-10"/>
              <a:t>correctly </a:t>
            </a:r>
            <a:r>
              <a:rPr dirty="0"/>
              <a:t>and</a:t>
            </a:r>
            <a:r>
              <a:rPr dirty="0" spc="-114"/>
              <a:t> </a:t>
            </a:r>
            <a:r>
              <a:rPr dirty="0" spc="-10"/>
              <a:t>maintaining</a:t>
            </a:r>
            <a:r>
              <a:rPr dirty="0"/>
              <a:t>	access</a:t>
            </a:r>
            <a:r>
              <a:rPr dirty="0" spc="-150"/>
              <a:t> </a:t>
            </a:r>
            <a:r>
              <a:rPr dirty="0"/>
              <a:t>to</a:t>
            </a:r>
            <a:r>
              <a:rPr dirty="0" spc="-145"/>
              <a:t> </a:t>
            </a:r>
            <a:r>
              <a:rPr dirty="0" spc="-20"/>
              <a:t>your </a:t>
            </a:r>
            <a:r>
              <a:rPr dirty="0" spc="-10"/>
              <a:t>database.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220330" y="1894515"/>
            <a:ext cx="7454900" cy="7736840"/>
            <a:chOff x="220330" y="1894515"/>
            <a:chExt cx="7454900" cy="773684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554" y="1894515"/>
              <a:ext cx="6496049" cy="64960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29689" y="7157485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2464482"/>
                  </a:moveTo>
                  <a:lnTo>
                    <a:pt x="2203859" y="2464482"/>
                  </a:ln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29689" y="7157485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9" y="2464482"/>
                  </a:moveTo>
                  <a:lnTo>
                    <a:pt x="0" y="2464482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2464482"/>
                  </a:lnTo>
                  <a:lnTo>
                    <a:pt x="2203859" y="246448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9689" y="7157472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9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4407719" y="0"/>
                  </a:lnTo>
                  <a:lnTo>
                    <a:pt x="4407719" y="742239"/>
                  </a:lnTo>
                  <a:lnTo>
                    <a:pt x="2203859" y="742239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12593" y="7382832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19" y="0"/>
                  </a:moveTo>
                  <a:lnTo>
                    <a:pt x="225962" y="225358"/>
                  </a:lnTo>
                </a:path>
                <a:path w="226060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41840" y="7494435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625226" y="7382820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712" y="7158197"/>
              <a:ext cx="4408444" cy="24651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1" y="8284464"/>
              <a:ext cx="890015" cy="9479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999" y="8284464"/>
              <a:ext cx="777239" cy="9479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4" y="1064712"/>
            <a:ext cx="15442565" cy="8155940"/>
            <a:chOff x="1421834" y="1064712"/>
            <a:chExt cx="1544256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59" y="107423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04" y="8136600"/>
                  </a:moveTo>
                  <a:lnTo>
                    <a:pt x="0" y="8136600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8136600"/>
                  </a:lnTo>
                  <a:lnTo>
                    <a:pt x="7711904" y="813660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59" y="1074238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904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5423089" y="0"/>
                  </a:lnTo>
                  <a:lnTo>
                    <a:pt x="15423089" y="742239"/>
                  </a:lnTo>
                  <a:lnTo>
                    <a:pt x="7711904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290" y="1298881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19" y="0"/>
                  </a:moveTo>
                  <a:lnTo>
                    <a:pt x="225962" y="225358"/>
                  </a:lnTo>
                </a:path>
                <a:path w="226059" h="225425">
                  <a:moveTo>
                    <a:pt x="225243" y="0"/>
                  </a:moveTo>
                  <a:lnTo>
                    <a:pt x="0" y="225358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9583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73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73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3" y="1298876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07" y="224615"/>
                  </a:moveTo>
                  <a:lnTo>
                    <a:pt x="0" y="224615"/>
                  </a:lnTo>
                  <a:lnTo>
                    <a:pt x="0" y="0"/>
                  </a:lnTo>
                  <a:lnTo>
                    <a:pt x="224615" y="0"/>
                  </a:lnTo>
                  <a:lnTo>
                    <a:pt x="224615" y="224615"/>
                  </a:lnTo>
                  <a:lnTo>
                    <a:pt x="112307" y="224615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7" y="2134338"/>
            <a:ext cx="5426075" cy="1739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dirty="0" sz="5600">
                <a:solidFill>
                  <a:srgbClr val="FFFFFF"/>
                </a:solidFill>
                <a:latin typeface="Consolas"/>
                <a:cs typeface="Consolas"/>
              </a:rPr>
              <a:t>Best</a:t>
            </a:r>
            <a:r>
              <a:rPr dirty="0" sz="5600" spc="-2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600" spc="-40">
                <a:solidFill>
                  <a:srgbClr val="FFFFFF"/>
                </a:solidFill>
                <a:latin typeface="Consolas"/>
                <a:cs typeface="Consolas"/>
              </a:rPr>
              <a:t>Practices </a:t>
            </a:r>
            <a:r>
              <a:rPr dirty="0" sz="56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56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5600" spc="-10">
                <a:solidFill>
                  <a:srgbClr val="FFFFFF"/>
                </a:solidFill>
                <a:latin typeface="Consolas"/>
                <a:cs typeface="Consolas"/>
              </a:rPr>
              <a:t>Security</a:t>
            </a:r>
            <a:endParaRPr sz="56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40839" y="4602159"/>
            <a:ext cx="129476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enhance</a:t>
            </a:r>
            <a:r>
              <a:rPr dirty="0" sz="13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976375" y="4658275"/>
            <a:ext cx="2059939" cy="353695"/>
            <a:chOff x="1976375" y="4658275"/>
            <a:chExt cx="2059939" cy="353695"/>
          </a:xfrm>
        </p:grpSpPr>
        <p:sp>
          <p:nvSpPr>
            <p:cNvPr id="11" name="object 11" descr=""/>
            <p:cNvSpPr/>
            <p:nvPr/>
          </p:nvSpPr>
          <p:spPr>
            <a:xfrm>
              <a:off x="3333188" y="4658275"/>
              <a:ext cx="702945" cy="153670"/>
            </a:xfrm>
            <a:custGeom>
              <a:avLst/>
              <a:gdLst/>
              <a:ahLst/>
              <a:cxnLst/>
              <a:rect l="l" t="t" r="r" b="b"/>
              <a:pathLst>
                <a:path w="702945" h="153670">
                  <a:moveTo>
                    <a:pt x="38338" y="124509"/>
                  </a:moveTo>
                  <a:lnTo>
                    <a:pt x="857" y="124509"/>
                  </a:lnTo>
                  <a:lnTo>
                    <a:pt x="857" y="104953"/>
                  </a:lnTo>
                  <a:lnTo>
                    <a:pt x="33213" y="104953"/>
                  </a:lnTo>
                  <a:lnTo>
                    <a:pt x="34718" y="104625"/>
                  </a:lnTo>
                  <a:lnTo>
                    <a:pt x="36356" y="103286"/>
                  </a:lnTo>
                  <a:lnTo>
                    <a:pt x="36766" y="102247"/>
                  </a:lnTo>
                  <a:lnTo>
                    <a:pt x="36766" y="89251"/>
                  </a:lnTo>
                  <a:lnTo>
                    <a:pt x="35528" y="87899"/>
                  </a:lnTo>
                  <a:lnTo>
                    <a:pt x="18126" y="87899"/>
                  </a:lnTo>
                  <a:lnTo>
                    <a:pt x="11477" y="85875"/>
                  </a:lnTo>
                  <a:lnTo>
                    <a:pt x="2295" y="77758"/>
                  </a:lnTo>
                  <a:lnTo>
                    <a:pt x="0" y="71513"/>
                  </a:lnTo>
                  <a:lnTo>
                    <a:pt x="0" y="49579"/>
                  </a:lnTo>
                  <a:lnTo>
                    <a:pt x="2514" y="43320"/>
                  </a:lnTo>
                  <a:lnTo>
                    <a:pt x="12573" y="35531"/>
                  </a:lnTo>
                  <a:lnTo>
                    <a:pt x="19621" y="33576"/>
                  </a:lnTo>
                  <a:lnTo>
                    <a:pt x="54683" y="33576"/>
                  </a:lnTo>
                  <a:lnTo>
                    <a:pt x="54683" y="53132"/>
                  </a:lnTo>
                  <a:lnTo>
                    <a:pt x="24993" y="53132"/>
                  </a:lnTo>
                  <a:lnTo>
                    <a:pt x="23517" y="53488"/>
                  </a:lnTo>
                  <a:lnTo>
                    <a:pt x="21678" y="54881"/>
                  </a:lnTo>
                  <a:lnTo>
                    <a:pt x="21231" y="55893"/>
                  </a:lnTo>
                  <a:lnTo>
                    <a:pt x="21231" y="64707"/>
                  </a:lnTo>
                  <a:lnTo>
                    <a:pt x="21612" y="65745"/>
                  </a:lnTo>
                  <a:lnTo>
                    <a:pt x="23145" y="67003"/>
                  </a:lnTo>
                  <a:lnTo>
                    <a:pt x="24298" y="67317"/>
                  </a:lnTo>
                  <a:lnTo>
                    <a:pt x="39938" y="67317"/>
                  </a:lnTo>
                  <a:lnTo>
                    <a:pt x="46462" y="69476"/>
                  </a:lnTo>
                  <a:lnTo>
                    <a:pt x="55721" y="78086"/>
                  </a:lnTo>
                  <a:lnTo>
                    <a:pt x="58045" y="84317"/>
                  </a:lnTo>
                  <a:lnTo>
                    <a:pt x="58045" y="108206"/>
                  </a:lnTo>
                  <a:lnTo>
                    <a:pt x="55502" y="114328"/>
                  </a:lnTo>
                  <a:lnTo>
                    <a:pt x="45367" y="122472"/>
                  </a:lnTo>
                  <a:lnTo>
                    <a:pt x="38338" y="124509"/>
                  </a:lnTo>
                  <a:close/>
                </a:path>
                <a:path w="702945" h="153670">
                  <a:moveTo>
                    <a:pt x="147189" y="124509"/>
                  </a:moveTo>
                  <a:lnTo>
                    <a:pt x="107908" y="124509"/>
                  </a:lnTo>
                  <a:lnTo>
                    <a:pt x="99888" y="122090"/>
                  </a:lnTo>
                  <a:lnTo>
                    <a:pt x="89287" y="112387"/>
                  </a:lnTo>
                  <a:lnTo>
                    <a:pt x="86719" y="104953"/>
                  </a:lnTo>
                  <a:lnTo>
                    <a:pt x="86694" y="53132"/>
                  </a:lnTo>
                  <a:lnTo>
                    <a:pt x="89039" y="45643"/>
                  </a:lnTo>
                  <a:lnTo>
                    <a:pt x="98688" y="35995"/>
                  </a:lnTo>
                  <a:lnTo>
                    <a:pt x="106394" y="33576"/>
                  </a:lnTo>
                  <a:lnTo>
                    <a:pt x="133845" y="33576"/>
                  </a:lnTo>
                  <a:lnTo>
                    <a:pt x="140693" y="36146"/>
                  </a:lnTo>
                  <a:lnTo>
                    <a:pt x="150180" y="46422"/>
                  </a:lnTo>
                  <a:lnTo>
                    <a:pt x="152369" y="53132"/>
                  </a:lnTo>
                  <a:lnTo>
                    <a:pt x="112309" y="53132"/>
                  </a:lnTo>
                  <a:lnTo>
                    <a:pt x="110328" y="53692"/>
                  </a:lnTo>
                  <a:lnTo>
                    <a:pt x="108365" y="55934"/>
                  </a:lnTo>
                  <a:lnTo>
                    <a:pt x="107891" y="57765"/>
                  </a:lnTo>
                  <a:lnTo>
                    <a:pt x="107870" y="68834"/>
                  </a:lnTo>
                  <a:lnTo>
                    <a:pt x="152552" y="68834"/>
                  </a:lnTo>
                  <a:lnTo>
                    <a:pt x="152552" y="88390"/>
                  </a:lnTo>
                  <a:lnTo>
                    <a:pt x="107870" y="88390"/>
                  </a:lnTo>
                  <a:lnTo>
                    <a:pt x="107870" y="99965"/>
                  </a:lnTo>
                  <a:lnTo>
                    <a:pt x="108565" y="101810"/>
                  </a:lnTo>
                  <a:lnTo>
                    <a:pt x="111385" y="104324"/>
                  </a:lnTo>
                  <a:lnTo>
                    <a:pt x="113718" y="104953"/>
                  </a:lnTo>
                  <a:lnTo>
                    <a:pt x="147189" y="104953"/>
                  </a:lnTo>
                  <a:lnTo>
                    <a:pt x="147189" y="124509"/>
                  </a:lnTo>
                  <a:close/>
                </a:path>
                <a:path w="702945" h="153670">
                  <a:moveTo>
                    <a:pt x="152552" y="68834"/>
                  </a:moveTo>
                  <a:lnTo>
                    <a:pt x="131645" y="68834"/>
                  </a:lnTo>
                  <a:lnTo>
                    <a:pt x="131645" y="57765"/>
                  </a:lnTo>
                  <a:lnTo>
                    <a:pt x="131035" y="56180"/>
                  </a:lnTo>
                  <a:lnTo>
                    <a:pt x="128568" y="53747"/>
                  </a:lnTo>
                  <a:lnTo>
                    <a:pt x="126987" y="53132"/>
                  </a:lnTo>
                  <a:lnTo>
                    <a:pt x="152369" y="53132"/>
                  </a:lnTo>
                  <a:lnTo>
                    <a:pt x="152436" y="53337"/>
                  </a:lnTo>
                  <a:lnTo>
                    <a:pt x="152552" y="68834"/>
                  </a:lnTo>
                  <a:close/>
                </a:path>
                <a:path w="702945" h="153670">
                  <a:moveTo>
                    <a:pt x="238820" y="124509"/>
                  </a:moveTo>
                  <a:lnTo>
                    <a:pt x="202920" y="124509"/>
                  </a:lnTo>
                  <a:lnTo>
                    <a:pt x="194891" y="122090"/>
                  </a:lnTo>
                  <a:lnTo>
                    <a:pt x="189585" y="117253"/>
                  </a:lnTo>
                  <a:lnTo>
                    <a:pt x="184308" y="112387"/>
                  </a:lnTo>
                  <a:lnTo>
                    <a:pt x="181759" y="104953"/>
                  </a:lnTo>
                  <a:lnTo>
                    <a:pt x="181670" y="53501"/>
                  </a:lnTo>
                  <a:lnTo>
                    <a:pt x="184337" y="45848"/>
                  </a:lnTo>
                  <a:lnTo>
                    <a:pt x="195024" y="36036"/>
                  </a:lnTo>
                  <a:lnTo>
                    <a:pt x="203034" y="33576"/>
                  </a:lnTo>
                  <a:lnTo>
                    <a:pt x="238820" y="33576"/>
                  </a:lnTo>
                  <a:lnTo>
                    <a:pt x="238820" y="53132"/>
                  </a:lnTo>
                  <a:lnTo>
                    <a:pt x="208759" y="53132"/>
                  </a:lnTo>
                  <a:lnTo>
                    <a:pt x="206425" y="53761"/>
                  </a:lnTo>
                  <a:lnTo>
                    <a:pt x="204997" y="55018"/>
                  </a:lnTo>
                  <a:lnTo>
                    <a:pt x="203606" y="56275"/>
                  </a:lnTo>
                  <a:lnTo>
                    <a:pt x="202911" y="58121"/>
                  </a:lnTo>
                  <a:lnTo>
                    <a:pt x="202911" y="99965"/>
                  </a:lnTo>
                  <a:lnTo>
                    <a:pt x="203606" y="101810"/>
                  </a:lnTo>
                  <a:lnTo>
                    <a:pt x="206425" y="104324"/>
                  </a:lnTo>
                  <a:lnTo>
                    <a:pt x="208759" y="104953"/>
                  </a:lnTo>
                  <a:lnTo>
                    <a:pt x="238820" y="104953"/>
                  </a:lnTo>
                  <a:lnTo>
                    <a:pt x="238820" y="124509"/>
                  </a:lnTo>
                  <a:close/>
                </a:path>
                <a:path w="702945" h="153670">
                  <a:moveTo>
                    <a:pt x="309838" y="124509"/>
                  </a:moveTo>
                  <a:lnTo>
                    <a:pt x="288140" y="124509"/>
                  </a:lnTo>
                  <a:lnTo>
                    <a:pt x="280587" y="122049"/>
                  </a:lnTo>
                  <a:lnTo>
                    <a:pt x="270329" y="112209"/>
                  </a:lnTo>
                  <a:lnTo>
                    <a:pt x="267776" y="104557"/>
                  </a:lnTo>
                  <a:lnTo>
                    <a:pt x="267776" y="33576"/>
                  </a:lnTo>
                  <a:lnTo>
                    <a:pt x="289017" y="33576"/>
                  </a:lnTo>
                  <a:lnTo>
                    <a:pt x="289017" y="99911"/>
                  </a:lnTo>
                  <a:lnTo>
                    <a:pt x="289645" y="101741"/>
                  </a:lnTo>
                  <a:lnTo>
                    <a:pt x="292188" y="104311"/>
                  </a:lnTo>
                  <a:lnTo>
                    <a:pt x="294027" y="104953"/>
                  </a:lnTo>
                  <a:lnTo>
                    <a:pt x="334194" y="104953"/>
                  </a:lnTo>
                  <a:lnTo>
                    <a:pt x="334194" y="121024"/>
                  </a:lnTo>
                  <a:lnTo>
                    <a:pt x="315248" y="121024"/>
                  </a:lnTo>
                  <a:lnTo>
                    <a:pt x="313639" y="123347"/>
                  </a:lnTo>
                  <a:lnTo>
                    <a:pt x="309838" y="124509"/>
                  </a:lnTo>
                  <a:close/>
                </a:path>
                <a:path w="702945" h="153670">
                  <a:moveTo>
                    <a:pt x="334194" y="104953"/>
                  </a:moveTo>
                  <a:lnTo>
                    <a:pt x="308133" y="104953"/>
                  </a:lnTo>
                  <a:lnTo>
                    <a:pt x="309981" y="104379"/>
                  </a:lnTo>
                  <a:lnTo>
                    <a:pt x="311067" y="103231"/>
                  </a:lnTo>
                  <a:lnTo>
                    <a:pt x="312191" y="102083"/>
                  </a:lnTo>
                  <a:lnTo>
                    <a:pt x="312820" y="100854"/>
                  </a:lnTo>
                  <a:lnTo>
                    <a:pt x="312915" y="99911"/>
                  </a:lnTo>
                  <a:lnTo>
                    <a:pt x="312953" y="33576"/>
                  </a:lnTo>
                  <a:lnTo>
                    <a:pt x="334194" y="33576"/>
                  </a:lnTo>
                  <a:lnTo>
                    <a:pt x="334194" y="104953"/>
                  </a:lnTo>
                  <a:close/>
                </a:path>
                <a:path w="702945" h="153670">
                  <a:moveTo>
                    <a:pt x="334194" y="124509"/>
                  </a:moveTo>
                  <a:lnTo>
                    <a:pt x="313772" y="124509"/>
                  </a:lnTo>
                  <a:lnTo>
                    <a:pt x="315248" y="121024"/>
                  </a:lnTo>
                  <a:lnTo>
                    <a:pt x="334194" y="121024"/>
                  </a:lnTo>
                  <a:lnTo>
                    <a:pt x="334194" y="124509"/>
                  </a:lnTo>
                  <a:close/>
                </a:path>
                <a:path w="702945" h="153670">
                  <a:moveTo>
                    <a:pt x="393115" y="104953"/>
                  </a:moveTo>
                  <a:lnTo>
                    <a:pt x="371884" y="104953"/>
                  </a:lnTo>
                  <a:lnTo>
                    <a:pt x="371884" y="53132"/>
                  </a:lnTo>
                  <a:lnTo>
                    <a:pt x="359625" y="53132"/>
                  </a:lnTo>
                  <a:lnTo>
                    <a:pt x="359625" y="33576"/>
                  </a:lnTo>
                  <a:lnTo>
                    <a:pt x="392258" y="33576"/>
                  </a:lnTo>
                  <a:lnTo>
                    <a:pt x="390906" y="37061"/>
                  </a:lnTo>
                  <a:lnTo>
                    <a:pt x="423005" y="37061"/>
                  </a:lnTo>
                  <a:lnTo>
                    <a:pt x="423005" y="53993"/>
                  </a:lnTo>
                  <a:lnTo>
                    <a:pt x="398106" y="53993"/>
                  </a:lnTo>
                  <a:lnTo>
                    <a:pt x="396268" y="54772"/>
                  </a:lnTo>
                  <a:lnTo>
                    <a:pt x="393839" y="57888"/>
                  </a:lnTo>
                  <a:lnTo>
                    <a:pt x="393201" y="59446"/>
                  </a:lnTo>
                  <a:lnTo>
                    <a:pt x="393115" y="104953"/>
                  </a:lnTo>
                  <a:close/>
                </a:path>
                <a:path w="702945" h="153670">
                  <a:moveTo>
                    <a:pt x="423005" y="37061"/>
                  </a:moveTo>
                  <a:lnTo>
                    <a:pt x="390906" y="37061"/>
                  </a:lnTo>
                  <a:lnTo>
                    <a:pt x="392353" y="34738"/>
                  </a:lnTo>
                  <a:lnTo>
                    <a:pt x="396125" y="33576"/>
                  </a:lnTo>
                  <a:lnTo>
                    <a:pt x="423005" y="33576"/>
                  </a:lnTo>
                  <a:lnTo>
                    <a:pt x="423005" y="37061"/>
                  </a:lnTo>
                  <a:close/>
                </a:path>
                <a:path w="702945" h="153670">
                  <a:moveTo>
                    <a:pt x="411403" y="124509"/>
                  </a:moveTo>
                  <a:lnTo>
                    <a:pt x="359625" y="124509"/>
                  </a:lnTo>
                  <a:lnTo>
                    <a:pt x="359625" y="104953"/>
                  </a:lnTo>
                  <a:lnTo>
                    <a:pt x="411403" y="104953"/>
                  </a:lnTo>
                  <a:lnTo>
                    <a:pt x="411403" y="124509"/>
                  </a:lnTo>
                  <a:close/>
                </a:path>
                <a:path w="702945" h="153670">
                  <a:moveTo>
                    <a:pt x="493652" y="22056"/>
                  </a:moveTo>
                  <a:lnTo>
                    <a:pt x="470735" y="22056"/>
                  </a:lnTo>
                  <a:lnTo>
                    <a:pt x="470735" y="0"/>
                  </a:lnTo>
                  <a:lnTo>
                    <a:pt x="493652" y="0"/>
                  </a:lnTo>
                  <a:lnTo>
                    <a:pt x="493652" y="22056"/>
                  </a:lnTo>
                  <a:close/>
                </a:path>
                <a:path w="702945" h="153670">
                  <a:moveTo>
                    <a:pt x="517674" y="124509"/>
                  </a:moveTo>
                  <a:lnTo>
                    <a:pt x="471592" y="124509"/>
                  </a:lnTo>
                  <a:lnTo>
                    <a:pt x="471592" y="53132"/>
                  </a:lnTo>
                  <a:lnTo>
                    <a:pt x="446913" y="53132"/>
                  </a:lnTo>
                  <a:lnTo>
                    <a:pt x="446913" y="33576"/>
                  </a:lnTo>
                  <a:lnTo>
                    <a:pt x="492833" y="33576"/>
                  </a:lnTo>
                  <a:lnTo>
                    <a:pt x="492833" y="104953"/>
                  </a:lnTo>
                  <a:lnTo>
                    <a:pt x="517674" y="104953"/>
                  </a:lnTo>
                  <a:lnTo>
                    <a:pt x="517674" y="124509"/>
                  </a:lnTo>
                  <a:close/>
                </a:path>
                <a:path w="702945" h="153670">
                  <a:moveTo>
                    <a:pt x="579300" y="33576"/>
                  </a:moveTo>
                  <a:lnTo>
                    <a:pt x="558022" y="33576"/>
                  </a:lnTo>
                  <a:lnTo>
                    <a:pt x="558022" y="13406"/>
                  </a:lnTo>
                  <a:lnTo>
                    <a:pt x="579300" y="13406"/>
                  </a:lnTo>
                  <a:lnTo>
                    <a:pt x="579300" y="33576"/>
                  </a:lnTo>
                  <a:close/>
                </a:path>
                <a:path w="702945" h="153670">
                  <a:moveTo>
                    <a:pt x="603818" y="53132"/>
                  </a:moveTo>
                  <a:lnTo>
                    <a:pt x="542077" y="53132"/>
                  </a:lnTo>
                  <a:lnTo>
                    <a:pt x="542077" y="33576"/>
                  </a:lnTo>
                  <a:lnTo>
                    <a:pt x="603818" y="33576"/>
                  </a:lnTo>
                  <a:lnTo>
                    <a:pt x="603818" y="53132"/>
                  </a:lnTo>
                  <a:close/>
                </a:path>
                <a:path w="702945" h="153670">
                  <a:moveTo>
                    <a:pt x="603818" y="124509"/>
                  </a:moveTo>
                  <a:lnTo>
                    <a:pt x="572366" y="124509"/>
                  </a:lnTo>
                  <a:lnTo>
                    <a:pt x="567137" y="122295"/>
                  </a:lnTo>
                  <a:lnTo>
                    <a:pt x="563479" y="117867"/>
                  </a:lnTo>
                  <a:lnTo>
                    <a:pt x="559841" y="113412"/>
                  </a:lnTo>
                  <a:lnTo>
                    <a:pt x="558022" y="107741"/>
                  </a:lnTo>
                  <a:lnTo>
                    <a:pt x="558022" y="53132"/>
                  </a:lnTo>
                  <a:lnTo>
                    <a:pt x="579300" y="53132"/>
                  </a:lnTo>
                  <a:lnTo>
                    <a:pt x="579300" y="103080"/>
                  </a:lnTo>
                  <a:lnTo>
                    <a:pt x="579539" y="103969"/>
                  </a:lnTo>
                  <a:lnTo>
                    <a:pt x="580005" y="104379"/>
                  </a:lnTo>
                  <a:lnTo>
                    <a:pt x="580491" y="104762"/>
                  </a:lnTo>
                  <a:lnTo>
                    <a:pt x="581615" y="104953"/>
                  </a:lnTo>
                  <a:lnTo>
                    <a:pt x="603818" y="104953"/>
                  </a:lnTo>
                  <a:lnTo>
                    <a:pt x="603818" y="124509"/>
                  </a:lnTo>
                  <a:close/>
                </a:path>
                <a:path w="702945" h="153670">
                  <a:moveTo>
                    <a:pt x="654053" y="124509"/>
                  </a:moveTo>
                  <a:lnTo>
                    <a:pt x="624001" y="33576"/>
                  </a:lnTo>
                  <a:lnTo>
                    <a:pt x="646880" y="33576"/>
                  </a:lnTo>
                  <a:lnTo>
                    <a:pt x="665035" y="94457"/>
                  </a:lnTo>
                  <a:lnTo>
                    <a:pt x="685758" y="94457"/>
                  </a:lnTo>
                  <a:lnTo>
                    <a:pt x="677586" y="123648"/>
                  </a:lnTo>
                  <a:lnTo>
                    <a:pt x="656548" y="123648"/>
                  </a:lnTo>
                  <a:lnTo>
                    <a:pt x="654053" y="124509"/>
                  </a:lnTo>
                  <a:close/>
                </a:path>
                <a:path w="702945" h="153670">
                  <a:moveTo>
                    <a:pt x="685758" y="94457"/>
                  </a:moveTo>
                  <a:lnTo>
                    <a:pt x="665035" y="94457"/>
                  </a:lnTo>
                  <a:lnTo>
                    <a:pt x="680866" y="33576"/>
                  </a:lnTo>
                  <a:lnTo>
                    <a:pt x="702802" y="33576"/>
                  </a:lnTo>
                  <a:lnTo>
                    <a:pt x="685758" y="94457"/>
                  </a:lnTo>
                  <a:close/>
                </a:path>
                <a:path w="702945" h="153670">
                  <a:moveTo>
                    <a:pt x="653986" y="153043"/>
                  </a:moveTo>
                  <a:lnTo>
                    <a:pt x="637936" y="153043"/>
                  </a:lnTo>
                  <a:lnTo>
                    <a:pt x="637936" y="133487"/>
                  </a:lnTo>
                  <a:lnTo>
                    <a:pt x="650414" y="133487"/>
                  </a:lnTo>
                  <a:lnTo>
                    <a:pt x="651729" y="133214"/>
                  </a:lnTo>
                  <a:lnTo>
                    <a:pt x="652414" y="132667"/>
                  </a:lnTo>
                  <a:lnTo>
                    <a:pt x="653119" y="132148"/>
                  </a:lnTo>
                  <a:lnTo>
                    <a:pt x="653725" y="130987"/>
                  </a:lnTo>
                  <a:lnTo>
                    <a:pt x="654177" y="129347"/>
                  </a:lnTo>
                  <a:lnTo>
                    <a:pt x="656548" y="123648"/>
                  </a:lnTo>
                  <a:lnTo>
                    <a:pt x="677586" y="123648"/>
                  </a:lnTo>
                  <a:lnTo>
                    <a:pt x="675518" y="131041"/>
                  </a:lnTo>
                  <a:lnTo>
                    <a:pt x="673979" y="137136"/>
                  </a:lnTo>
                  <a:lnTo>
                    <a:pt x="671941" y="141851"/>
                  </a:lnTo>
                  <a:lnTo>
                    <a:pt x="666940" y="148410"/>
                  </a:lnTo>
                  <a:lnTo>
                    <a:pt x="664111" y="150543"/>
                  </a:lnTo>
                  <a:lnTo>
                    <a:pt x="660939" y="151527"/>
                  </a:lnTo>
                  <a:lnTo>
                    <a:pt x="657796" y="152537"/>
                  </a:lnTo>
                  <a:lnTo>
                    <a:pt x="653986" y="153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375" y="4858299"/>
              <a:ext cx="1696969" cy="15304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754033" y="4802184"/>
            <a:ext cx="20701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056069" y="4858299"/>
            <a:ext cx="1061720" cy="153670"/>
          </a:xfrm>
          <a:custGeom>
            <a:avLst/>
            <a:gdLst/>
            <a:ahLst/>
            <a:cxnLst/>
            <a:rect l="l" t="t" r="r" b="b"/>
            <a:pathLst>
              <a:path w="1061720" h="153670">
                <a:moveTo>
                  <a:pt x="63055" y="124509"/>
                </a:moveTo>
                <a:lnTo>
                  <a:pt x="0" y="124509"/>
                </a:lnTo>
                <a:lnTo>
                  <a:pt x="0" y="0"/>
                </a:lnTo>
                <a:lnTo>
                  <a:pt x="63055" y="0"/>
                </a:lnTo>
                <a:lnTo>
                  <a:pt x="63055" y="19228"/>
                </a:lnTo>
                <a:lnTo>
                  <a:pt x="21564" y="19228"/>
                </a:lnTo>
                <a:lnTo>
                  <a:pt x="21564" y="50713"/>
                </a:lnTo>
                <a:lnTo>
                  <a:pt x="58874" y="50713"/>
                </a:lnTo>
                <a:lnTo>
                  <a:pt x="58874" y="69942"/>
                </a:lnTo>
                <a:lnTo>
                  <a:pt x="21564" y="69942"/>
                </a:lnTo>
                <a:lnTo>
                  <a:pt x="21564" y="105281"/>
                </a:lnTo>
                <a:lnTo>
                  <a:pt x="63055" y="105281"/>
                </a:lnTo>
                <a:lnTo>
                  <a:pt x="63055" y="124509"/>
                </a:lnTo>
                <a:close/>
              </a:path>
              <a:path w="1061720" h="153670">
                <a:moveTo>
                  <a:pt x="109232" y="124509"/>
                </a:moveTo>
                <a:lnTo>
                  <a:pt x="87953" y="124509"/>
                </a:lnTo>
                <a:lnTo>
                  <a:pt x="87953" y="33577"/>
                </a:lnTo>
                <a:lnTo>
                  <a:pt x="108365" y="33577"/>
                </a:lnTo>
                <a:lnTo>
                  <a:pt x="106851" y="37061"/>
                </a:lnTo>
                <a:lnTo>
                  <a:pt x="144663" y="37061"/>
                </a:lnTo>
                <a:lnTo>
                  <a:pt x="153819" y="45876"/>
                </a:lnTo>
                <a:lnTo>
                  <a:pt x="156239" y="53133"/>
                </a:lnTo>
                <a:lnTo>
                  <a:pt x="113995" y="53133"/>
                </a:lnTo>
                <a:lnTo>
                  <a:pt x="112087" y="53775"/>
                </a:lnTo>
                <a:lnTo>
                  <a:pt x="109804" y="56276"/>
                </a:lnTo>
                <a:lnTo>
                  <a:pt x="109232" y="57560"/>
                </a:lnTo>
                <a:lnTo>
                  <a:pt x="109232" y="124509"/>
                </a:lnTo>
                <a:close/>
              </a:path>
              <a:path w="1061720" h="153670">
                <a:moveTo>
                  <a:pt x="144663" y="37061"/>
                </a:moveTo>
                <a:lnTo>
                  <a:pt x="106851" y="37061"/>
                </a:lnTo>
                <a:lnTo>
                  <a:pt x="108213" y="34738"/>
                </a:lnTo>
                <a:lnTo>
                  <a:pt x="112042" y="33577"/>
                </a:lnTo>
                <a:lnTo>
                  <a:pt x="136045" y="33577"/>
                </a:lnTo>
                <a:lnTo>
                  <a:pt x="143598" y="36036"/>
                </a:lnTo>
                <a:lnTo>
                  <a:pt x="144663" y="37061"/>
                </a:lnTo>
                <a:close/>
              </a:path>
              <a:path w="1061720" h="153670">
                <a:moveTo>
                  <a:pt x="156371" y="124509"/>
                </a:moveTo>
                <a:lnTo>
                  <a:pt x="135140" y="124509"/>
                </a:lnTo>
                <a:lnTo>
                  <a:pt x="135140" y="58175"/>
                </a:lnTo>
                <a:lnTo>
                  <a:pt x="134493" y="56345"/>
                </a:lnTo>
                <a:lnTo>
                  <a:pt x="131959" y="53775"/>
                </a:lnTo>
                <a:lnTo>
                  <a:pt x="130121" y="53133"/>
                </a:lnTo>
                <a:lnTo>
                  <a:pt x="156239" y="53133"/>
                </a:lnTo>
                <a:lnTo>
                  <a:pt x="156371" y="53529"/>
                </a:lnTo>
                <a:lnTo>
                  <a:pt x="156371" y="124509"/>
                </a:lnTo>
                <a:close/>
              </a:path>
              <a:path w="1061720" h="153670">
                <a:moveTo>
                  <a:pt x="241334" y="124509"/>
                </a:moveTo>
                <a:lnTo>
                  <a:pt x="205435" y="124509"/>
                </a:lnTo>
                <a:lnTo>
                  <a:pt x="197396" y="122091"/>
                </a:lnTo>
                <a:lnTo>
                  <a:pt x="192090" y="117253"/>
                </a:lnTo>
                <a:lnTo>
                  <a:pt x="186823" y="112388"/>
                </a:lnTo>
                <a:lnTo>
                  <a:pt x="184274" y="104954"/>
                </a:lnTo>
                <a:lnTo>
                  <a:pt x="184184" y="53501"/>
                </a:lnTo>
                <a:lnTo>
                  <a:pt x="186842" y="45849"/>
                </a:lnTo>
                <a:lnTo>
                  <a:pt x="197529" y="36036"/>
                </a:lnTo>
                <a:lnTo>
                  <a:pt x="205539" y="33577"/>
                </a:lnTo>
                <a:lnTo>
                  <a:pt x="241334" y="33577"/>
                </a:lnTo>
                <a:lnTo>
                  <a:pt x="241334" y="53133"/>
                </a:lnTo>
                <a:lnTo>
                  <a:pt x="211264" y="53133"/>
                </a:lnTo>
                <a:lnTo>
                  <a:pt x="208930" y="53761"/>
                </a:lnTo>
                <a:lnTo>
                  <a:pt x="206111" y="56276"/>
                </a:lnTo>
                <a:lnTo>
                  <a:pt x="205416" y="58121"/>
                </a:lnTo>
                <a:lnTo>
                  <a:pt x="205416" y="99965"/>
                </a:lnTo>
                <a:lnTo>
                  <a:pt x="206111" y="101810"/>
                </a:lnTo>
                <a:lnTo>
                  <a:pt x="208930" y="104325"/>
                </a:lnTo>
                <a:lnTo>
                  <a:pt x="211264" y="104954"/>
                </a:lnTo>
                <a:lnTo>
                  <a:pt x="241334" y="104954"/>
                </a:lnTo>
                <a:lnTo>
                  <a:pt x="241334" y="124509"/>
                </a:lnTo>
                <a:close/>
              </a:path>
              <a:path w="1061720" h="153670">
                <a:moveTo>
                  <a:pt x="304971" y="104954"/>
                </a:moveTo>
                <a:lnTo>
                  <a:pt x="283730" y="104954"/>
                </a:lnTo>
                <a:lnTo>
                  <a:pt x="283730" y="53133"/>
                </a:lnTo>
                <a:lnTo>
                  <a:pt x="271472" y="53133"/>
                </a:lnTo>
                <a:lnTo>
                  <a:pt x="271472" y="33577"/>
                </a:lnTo>
                <a:lnTo>
                  <a:pt x="304104" y="33577"/>
                </a:lnTo>
                <a:lnTo>
                  <a:pt x="302752" y="37061"/>
                </a:lnTo>
                <a:lnTo>
                  <a:pt x="334860" y="37061"/>
                </a:lnTo>
                <a:lnTo>
                  <a:pt x="334860" y="53994"/>
                </a:lnTo>
                <a:lnTo>
                  <a:pt x="309953" y="53994"/>
                </a:lnTo>
                <a:lnTo>
                  <a:pt x="308124" y="54773"/>
                </a:lnTo>
                <a:lnTo>
                  <a:pt x="305695" y="57889"/>
                </a:lnTo>
                <a:lnTo>
                  <a:pt x="305047" y="59446"/>
                </a:lnTo>
                <a:lnTo>
                  <a:pt x="304971" y="104954"/>
                </a:lnTo>
                <a:close/>
              </a:path>
              <a:path w="1061720" h="153670">
                <a:moveTo>
                  <a:pt x="334860" y="37061"/>
                </a:moveTo>
                <a:lnTo>
                  <a:pt x="302752" y="37061"/>
                </a:lnTo>
                <a:lnTo>
                  <a:pt x="304199" y="34738"/>
                </a:lnTo>
                <a:lnTo>
                  <a:pt x="307971" y="33577"/>
                </a:lnTo>
                <a:lnTo>
                  <a:pt x="334860" y="33577"/>
                </a:lnTo>
                <a:lnTo>
                  <a:pt x="334860" y="37061"/>
                </a:lnTo>
                <a:close/>
              </a:path>
              <a:path w="1061720" h="153670">
                <a:moveTo>
                  <a:pt x="323249" y="124509"/>
                </a:moveTo>
                <a:lnTo>
                  <a:pt x="271472" y="124509"/>
                </a:lnTo>
                <a:lnTo>
                  <a:pt x="271472" y="104954"/>
                </a:lnTo>
                <a:lnTo>
                  <a:pt x="323249" y="104954"/>
                </a:lnTo>
                <a:lnTo>
                  <a:pt x="323249" y="124509"/>
                </a:lnTo>
                <a:close/>
              </a:path>
              <a:path w="1061720" h="153670">
                <a:moveTo>
                  <a:pt x="384590" y="124509"/>
                </a:moveTo>
                <a:lnTo>
                  <a:pt x="354549" y="33577"/>
                </a:lnTo>
                <a:lnTo>
                  <a:pt x="377418" y="33577"/>
                </a:lnTo>
                <a:lnTo>
                  <a:pt x="395582" y="94458"/>
                </a:lnTo>
                <a:lnTo>
                  <a:pt x="416302" y="94458"/>
                </a:lnTo>
                <a:lnTo>
                  <a:pt x="408133" y="123648"/>
                </a:lnTo>
                <a:lnTo>
                  <a:pt x="387096" y="123648"/>
                </a:lnTo>
                <a:lnTo>
                  <a:pt x="384590" y="124509"/>
                </a:lnTo>
                <a:close/>
              </a:path>
              <a:path w="1061720" h="153670">
                <a:moveTo>
                  <a:pt x="416302" y="94458"/>
                </a:moveTo>
                <a:lnTo>
                  <a:pt x="395582" y="94458"/>
                </a:lnTo>
                <a:lnTo>
                  <a:pt x="411403" y="33577"/>
                </a:lnTo>
                <a:lnTo>
                  <a:pt x="433339" y="33577"/>
                </a:lnTo>
                <a:lnTo>
                  <a:pt x="416302" y="94458"/>
                </a:lnTo>
                <a:close/>
              </a:path>
              <a:path w="1061720" h="153670">
                <a:moveTo>
                  <a:pt x="384524" y="153043"/>
                </a:moveTo>
                <a:lnTo>
                  <a:pt x="368484" y="153043"/>
                </a:lnTo>
                <a:lnTo>
                  <a:pt x="368484" y="133488"/>
                </a:lnTo>
                <a:lnTo>
                  <a:pt x="380961" y="133488"/>
                </a:lnTo>
                <a:lnTo>
                  <a:pt x="382276" y="133214"/>
                </a:lnTo>
                <a:lnTo>
                  <a:pt x="382952" y="132668"/>
                </a:lnTo>
                <a:lnTo>
                  <a:pt x="383667" y="132148"/>
                </a:lnTo>
                <a:lnTo>
                  <a:pt x="384272" y="130987"/>
                </a:lnTo>
                <a:lnTo>
                  <a:pt x="384714" y="129347"/>
                </a:lnTo>
                <a:lnTo>
                  <a:pt x="387096" y="123648"/>
                </a:lnTo>
                <a:lnTo>
                  <a:pt x="408133" y="123648"/>
                </a:lnTo>
                <a:lnTo>
                  <a:pt x="406065" y="131042"/>
                </a:lnTo>
                <a:lnTo>
                  <a:pt x="404517" y="137137"/>
                </a:lnTo>
                <a:lnTo>
                  <a:pt x="402488" y="141852"/>
                </a:lnTo>
                <a:lnTo>
                  <a:pt x="397478" y="148410"/>
                </a:lnTo>
                <a:lnTo>
                  <a:pt x="394649" y="150543"/>
                </a:lnTo>
                <a:lnTo>
                  <a:pt x="391487" y="151527"/>
                </a:lnTo>
                <a:lnTo>
                  <a:pt x="388343" y="152538"/>
                </a:lnTo>
                <a:lnTo>
                  <a:pt x="384524" y="153043"/>
                </a:lnTo>
                <a:close/>
              </a:path>
              <a:path w="1061720" h="153670">
                <a:moveTo>
                  <a:pt x="471849" y="153043"/>
                </a:moveTo>
                <a:lnTo>
                  <a:pt x="450570" y="153043"/>
                </a:lnTo>
                <a:lnTo>
                  <a:pt x="450570" y="33577"/>
                </a:lnTo>
                <a:lnTo>
                  <a:pt x="470982" y="33577"/>
                </a:lnTo>
                <a:lnTo>
                  <a:pt x="469468" y="37061"/>
                </a:lnTo>
                <a:lnTo>
                  <a:pt x="506908" y="37061"/>
                </a:lnTo>
                <a:lnTo>
                  <a:pt x="516340" y="45712"/>
                </a:lnTo>
                <a:lnTo>
                  <a:pt x="518908" y="53133"/>
                </a:lnTo>
                <a:lnTo>
                  <a:pt x="476611" y="53133"/>
                </a:lnTo>
                <a:lnTo>
                  <a:pt x="474716" y="53761"/>
                </a:lnTo>
                <a:lnTo>
                  <a:pt x="472420" y="56276"/>
                </a:lnTo>
                <a:lnTo>
                  <a:pt x="471849" y="57560"/>
                </a:lnTo>
                <a:lnTo>
                  <a:pt x="471849" y="104954"/>
                </a:lnTo>
                <a:lnTo>
                  <a:pt x="518869" y="104954"/>
                </a:lnTo>
                <a:lnTo>
                  <a:pt x="516312" y="112251"/>
                </a:lnTo>
                <a:lnTo>
                  <a:pt x="505625" y="122063"/>
                </a:lnTo>
                <a:lnTo>
                  <a:pt x="497633" y="124509"/>
                </a:lnTo>
                <a:lnTo>
                  <a:pt x="471849" y="124509"/>
                </a:lnTo>
                <a:lnTo>
                  <a:pt x="471849" y="153043"/>
                </a:lnTo>
                <a:close/>
              </a:path>
              <a:path w="1061720" h="153670">
                <a:moveTo>
                  <a:pt x="506908" y="37061"/>
                </a:moveTo>
                <a:lnTo>
                  <a:pt x="469468" y="37061"/>
                </a:lnTo>
                <a:lnTo>
                  <a:pt x="470839" y="34738"/>
                </a:lnTo>
                <a:lnTo>
                  <a:pt x="474659" y="33577"/>
                </a:lnTo>
                <a:lnTo>
                  <a:pt x="497747" y="33577"/>
                </a:lnTo>
                <a:lnTo>
                  <a:pt x="505767" y="36010"/>
                </a:lnTo>
                <a:lnTo>
                  <a:pt x="506908" y="37061"/>
                </a:lnTo>
                <a:close/>
              </a:path>
              <a:path w="1061720" h="153670">
                <a:moveTo>
                  <a:pt x="518869" y="104954"/>
                </a:moveTo>
                <a:lnTo>
                  <a:pt x="491909" y="104954"/>
                </a:lnTo>
                <a:lnTo>
                  <a:pt x="494233" y="104325"/>
                </a:lnTo>
                <a:lnTo>
                  <a:pt x="497043" y="101810"/>
                </a:lnTo>
                <a:lnTo>
                  <a:pt x="497757" y="99965"/>
                </a:lnTo>
                <a:lnTo>
                  <a:pt x="497757" y="58121"/>
                </a:lnTo>
                <a:lnTo>
                  <a:pt x="497043" y="56276"/>
                </a:lnTo>
                <a:lnTo>
                  <a:pt x="494233" y="53761"/>
                </a:lnTo>
                <a:lnTo>
                  <a:pt x="491909" y="53133"/>
                </a:lnTo>
                <a:lnTo>
                  <a:pt x="518908" y="53133"/>
                </a:lnTo>
                <a:lnTo>
                  <a:pt x="518998" y="104585"/>
                </a:lnTo>
                <a:lnTo>
                  <a:pt x="518869" y="104954"/>
                </a:lnTo>
                <a:close/>
              </a:path>
              <a:path w="1061720" h="153670">
                <a:moveTo>
                  <a:pt x="581815" y="33577"/>
                </a:moveTo>
                <a:lnTo>
                  <a:pt x="560536" y="33577"/>
                </a:lnTo>
                <a:lnTo>
                  <a:pt x="560536" y="13406"/>
                </a:lnTo>
                <a:lnTo>
                  <a:pt x="581815" y="13406"/>
                </a:lnTo>
                <a:lnTo>
                  <a:pt x="581815" y="33577"/>
                </a:lnTo>
                <a:close/>
              </a:path>
              <a:path w="1061720" h="153670">
                <a:moveTo>
                  <a:pt x="606332" y="53133"/>
                </a:moveTo>
                <a:lnTo>
                  <a:pt x="544582" y="53133"/>
                </a:lnTo>
                <a:lnTo>
                  <a:pt x="544582" y="33577"/>
                </a:lnTo>
                <a:lnTo>
                  <a:pt x="606332" y="33577"/>
                </a:lnTo>
                <a:lnTo>
                  <a:pt x="606332" y="53133"/>
                </a:lnTo>
                <a:close/>
              </a:path>
              <a:path w="1061720" h="153670">
                <a:moveTo>
                  <a:pt x="606332" y="124509"/>
                </a:moveTo>
                <a:lnTo>
                  <a:pt x="574871" y="124509"/>
                </a:lnTo>
                <a:lnTo>
                  <a:pt x="569652" y="122296"/>
                </a:lnTo>
                <a:lnTo>
                  <a:pt x="565985" y="117868"/>
                </a:lnTo>
                <a:lnTo>
                  <a:pt x="562356" y="113413"/>
                </a:lnTo>
                <a:lnTo>
                  <a:pt x="560536" y="107742"/>
                </a:lnTo>
                <a:lnTo>
                  <a:pt x="560536" y="53133"/>
                </a:lnTo>
                <a:lnTo>
                  <a:pt x="581815" y="53133"/>
                </a:lnTo>
                <a:lnTo>
                  <a:pt x="581815" y="103081"/>
                </a:lnTo>
                <a:lnTo>
                  <a:pt x="582044" y="103970"/>
                </a:lnTo>
                <a:lnTo>
                  <a:pt x="582510" y="104379"/>
                </a:lnTo>
                <a:lnTo>
                  <a:pt x="582996" y="104762"/>
                </a:lnTo>
                <a:lnTo>
                  <a:pt x="584120" y="104954"/>
                </a:lnTo>
                <a:lnTo>
                  <a:pt x="606332" y="104954"/>
                </a:lnTo>
                <a:lnTo>
                  <a:pt x="606332" y="124509"/>
                </a:lnTo>
                <a:close/>
              </a:path>
              <a:path w="1061720" h="153670">
                <a:moveTo>
                  <a:pt x="701497" y="61537"/>
                </a:moveTo>
                <a:lnTo>
                  <a:pt x="630726" y="61537"/>
                </a:lnTo>
                <a:lnTo>
                  <a:pt x="630726" y="41981"/>
                </a:lnTo>
                <a:lnTo>
                  <a:pt x="701497" y="41981"/>
                </a:lnTo>
                <a:lnTo>
                  <a:pt x="701497" y="61537"/>
                </a:lnTo>
                <a:close/>
              </a:path>
              <a:path w="1061720" h="153670">
                <a:moveTo>
                  <a:pt x="701497" y="95114"/>
                </a:moveTo>
                <a:lnTo>
                  <a:pt x="630726" y="95114"/>
                </a:lnTo>
                <a:lnTo>
                  <a:pt x="630726" y="75558"/>
                </a:lnTo>
                <a:lnTo>
                  <a:pt x="701497" y="75558"/>
                </a:lnTo>
                <a:lnTo>
                  <a:pt x="701497" y="95114"/>
                </a:lnTo>
                <a:close/>
              </a:path>
              <a:path w="1061720" h="153670">
                <a:moveTo>
                  <a:pt x="794156" y="19720"/>
                </a:moveTo>
                <a:lnTo>
                  <a:pt x="719175" y="19720"/>
                </a:lnTo>
                <a:lnTo>
                  <a:pt x="719175" y="0"/>
                </a:lnTo>
                <a:lnTo>
                  <a:pt x="794156" y="0"/>
                </a:lnTo>
                <a:lnTo>
                  <a:pt x="794156" y="19720"/>
                </a:lnTo>
                <a:close/>
              </a:path>
              <a:path w="1061720" h="153670">
                <a:moveTo>
                  <a:pt x="767467" y="124509"/>
                </a:moveTo>
                <a:lnTo>
                  <a:pt x="745902" y="124509"/>
                </a:lnTo>
                <a:lnTo>
                  <a:pt x="745902" y="19720"/>
                </a:lnTo>
                <a:lnTo>
                  <a:pt x="767467" y="19720"/>
                </a:lnTo>
                <a:lnTo>
                  <a:pt x="767467" y="124509"/>
                </a:lnTo>
                <a:close/>
              </a:path>
              <a:path w="1061720" h="153670">
                <a:moveTo>
                  <a:pt x="848896" y="104954"/>
                </a:moveTo>
                <a:lnTo>
                  <a:pt x="827655" y="104954"/>
                </a:lnTo>
                <a:lnTo>
                  <a:pt x="827655" y="53133"/>
                </a:lnTo>
                <a:lnTo>
                  <a:pt x="815406" y="53133"/>
                </a:lnTo>
                <a:lnTo>
                  <a:pt x="815406" y="33577"/>
                </a:lnTo>
                <a:lnTo>
                  <a:pt x="848039" y="33577"/>
                </a:lnTo>
                <a:lnTo>
                  <a:pt x="846686" y="37061"/>
                </a:lnTo>
                <a:lnTo>
                  <a:pt x="878786" y="37061"/>
                </a:lnTo>
                <a:lnTo>
                  <a:pt x="878786" y="53994"/>
                </a:lnTo>
                <a:lnTo>
                  <a:pt x="853887" y="53994"/>
                </a:lnTo>
                <a:lnTo>
                  <a:pt x="852049" y="54773"/>
                </a:lnTo>
                <a:lnTo>
                  <a:pt x="849620" y="57889"/>
                </a:lnTo>
                <a:lnTo>
                  <a:pt x="848982" y="59446"/>
                </a:lnTo>
                <a:lnTo>
                  <a:pt x="848896" y="104954"/>
                </a:lnTo>
                <a:close/>
              </a:path>
              <a:path w="1061720" h="153670">
                <a:moveTo>
                  <a:pt x="878786" y="37061"/>
                </a:moveTo>
                <a:lnTo>
                  <a:pt x="846686" y="37061"/>
                </a:lnTo>
                <a:lnTo>
                  <a:pt x="848134" y="34738"/>
                </a:lnTo>
                <a:lnTo>
                  <a:pt x="851906" y="33577"/>
                </a:lnTo>
                <a:lnTo>
                  <a:pt x="878786" y="33577"/>
                </a:lnTo>
                <a:lnTo>
                  <a:pt x="878786" y="37061"/>
                </a:lnTo>
                <a:close/>
              </a:path>
              <a:path w="1061720" h="153670">
                <a:moveTo>
                  <a:pt x="867184" y="124509"/>
                </a:moveTo>
                <a:lnTo>
                  <a:pt x="815406" y="124509"/>
                </a:lnTo>
                <a:lnTo>
                  <a:pt x="815406" y="104954"/>
                </a:lnTo>
                <a:lnTo>
                  <a:pt x="867184" y="104954"/>
                </a:lnTo>
                <a:lnTo>
                  <a:pt x="867184" y="124509"/>
                </a:lnTo>
                <a:close/>
              </a:path>
              <a:path w="1061720" h="153670">
                <a:moveTo>
                  <a:pt x="946927" y="124509"/>
                </a:moveTo>
                <a:lnTo>
                  <a:pt x="925229" y="124509"/>
                </a:lnTo>
                <a:lnTo>
                  <a:pt x="917676" y="122049"/>
                </a:lnTo>
                <a:lnTo>
                  <a:pt x="907427" y="112210"/>
                </a:lnTo>
                <a:lnTo>
                  <a:pt x="904865" y="104557"/>
                </a:lnTo>
                <a:lnTo>
                  <a:pt x="904865" y="33577"/>
                </a:lnTo>
                <a:lnTo>
                  <a:pt x="926106" y="33577"/>
                </a:lnTo>
                <a:lnTo>
                  <a:pt x="926106" y="99911"/>
                </a:lnTo>
                <a:lnTo>
                  <a:pt x="926734" y="101742"/>
                </a:lnTo>
                <a:lnTo>
                  <a:pt x="929278" y="104312"/>
                </a:lnTo>
                <a:lnTo>
                  <a:pt x="931116" y="104954"/>
                </a:lnTo>
                <a:lnTo>
                  <a:pt x="971283" y="104954"/>
                </a:lnTo>
                <a:lnTo>
                  <a:pt x="971283" y="121024"/>
                </a:lnTo>
                <a:lnTo>
                  <a:pt x="952347" y="121024"/>
                </a:lnTo>
                <a:lnTo>
                  <a:pt x="950728" y="123347"/>
                </a:lnTo>
                <a:lnTo>
                  <a:pt x="946927" y="124509"/>
                </a:lnTo>
                <a:close/>
              </a:path>
              <a:path w="1061720" h="153670">
                <a:moveTo>
                  <a:pt x="971283" y="104954"/>
                </a:moveTo>
                <a:lnTo>
                  <a:pt x="945222" y="104954"/>
                </a:lnTo>
                <a:lnTo>
                  <a:pt x="947070" y="104379"/>
                </a:lnTo>
                <a:lnTo>
                  <a:pt x="948156" y="103231"/>
                </a:lnTo>
                <a:lnTo>
                  <a:pt x="949280" y="102084"/>
                </a:lnTo>
                <a:lnTo>
                  <a:pt x="949909" y="100854"/>
                </a:lnTo>
                <a:lnTo>
                  <a:pt x="950005" y="99911"/>
                </a:lnTo>
                <a:lnTo>
                  <a:pt x="950042" y="33577"/>
                </a:lnTo>
                <a:lnTo>
                  <a:pt x="971283" y="33577"/>
                </a:lnTo>
                <a:lnTo>
                  <a:pt x="971283" y="104954"/>
                </a:lnTo>
                <a:close/>
              </a:path>
              <a:path w="1061720" h="153670">
                <a:moveTo>
                  <a:pt x="971283" y="124509"/>
                </a:moveTo>
                <a:lnTo>
                  <a:pt x="950871" y="124509"/>
                </a:lnTo>
                <a:lnTo>
                  <a:pt x="952347" y="121024"/>
                </a:lnTo>
                <a:lnTo>
                  <a:pt x="971283" y="121024"/>
                </a:lnTo>
                <a:lnTo>
                  <a:pt x="971283" y="124509"/>
                </a:lnTo>
                <a:close/>
              </a:path>
              <a:path w="1061720" h="153670">
                <a:moveTo>
                  <a:pt x="1056236" y="124509"/>
                </a:moveTo>
                <a:lnTo>
                  <a:pt x="1016965" y="124509"/>
                </a:lnTo>
                <a:lnTo>
                  <a:pt x="1008945" y="122091"/>
                </a:lnTo>
                <a:lnTo>
                  <a:pt x="998334" y="112388"/>
                </a:lnTo>
                <a:lnTo>
                  <a:pt x="995775" y="104954"/>
                </a:lnTo>
                <a:lnTo>
                  <a:pt x="995750" y="53133"/>
                </a:lnTo>
                <a:lnTo>
                  <a:pt x="998096" y="45644"/>
                </a:lnTo>
                <a:lnTo>
                  <a:pt x="1007735" y="35995"/>
                </a:lnTo>
                <a:lnTo>
                  <a:pt x="1015450" y="33577"/>
                </a:lnTo>
                <a:lnTo>
                  <a:pt x="1042901" y="33577"/>
                </a:lnTo>
                <a:lnTo>
                  <a:pt x="1049750" y="36146"/>
                </a:lnTo>
                <a:lnTo>
                  <a:pt x="1059237" y="46422"/>
                </a:lnTo>
                <a:lnTo>
                  <a:pt x="1061426" y="53133"/>
                </a:lnTo>
                <a:lnTo>
                  <a:pt x="1021365" y="53133"/>
                </a:lnTo>
                <a:lnTo>
                  <a:pt x="1019384" y="53693"/>
                </a:lnTo>
                <a:lnTo>
                  <a:pt x="1017412" y="55934"/>
                </a:lnTo>
                <a:lnTo>
                  <a:pt x="1016947" y="57766"/>
                </a:lnTo>
                <a:lnTo>
                  <a:pt x="1016927" y="68835"/>
                </a:lnTo>
                <a:lnTo>
                  <a:pt x="1061608" y="68835"/>
                </a:lnTo>
                <a:lnTo>
                  <a:pt x="1061608" y="88391"/>
                </a:lnTo>
                <a:lnTo>
                  <a:pt x="1016927" y="88391"/>
                </a:lnTo>
                <a:lnTo>
                  <a:pt x="1016927" y="99965"/>
                </a:lnTo>
                <a:lnTo>
                  <a:pt x="1017622" y="101810"/>
                </a:lnTo>
                <a:lnTo>
                  <a:pt x="1020432" y="104325"/>
                </a:lnTo>
                <a:lnTo>
                  <a:pt x="1022775" y="104954"/>
                </a:lnTo>
                <a:lnTo>
                  <a:pt x="1056236" y="104954"/>
                </a:lnTo>
                <a:lnTo>
                  <a:pt x="1056236" y="124509"/>
                </a:lnTo>
                <a:close/>
              </a:path>
              <a:path w="1061720" h="153670">
                <a:moveTo>
                  <a:pt x="1061608" y="68835"/>
                </a:moveTo>
                <a:lnTo>
                  <a:pt x="1040701" y="68835"/>
                </a:lnTo>
                <a:lnTo>
                  <a:pt x="1040701" y="57766"/>
                </a:lnTo>
                <a:lnTo>
                  <a:pt x="1040082" y="56180"/>
                </a:lnTo>
                <a:lnTo>
                  <a:pt x="1037624" y="53748"/>
                </a:lnTo>
                <a:lnTo>
                  <a:pt x="1036043" y="53133"/>
                </a:lnTo>
                <a:lnTo>
                  <a:pt x="1061426" y="53133"/>
                </a:lnTo>
                <a:lnTo>
                  <a:pt x="1061493" y="53338"/>
                </a:lnTo>
                <a:lnTo>
                  <a:pt x="1061608" y="688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116573" y="4602159"/>
            <a:ext cx="3742690" cy="427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connection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string,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consider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endParaRPr sz="1300">
              <a:latin typeface="Consolas"/>
              <a:cs typeface="Consolas"/>
            </a:endParaRPr>
          </a:p>
          <a:p>
            <a:pPr marL="1009650">
              <a:lnSpc>
                <a:spcPct val="100000"/>
              </a:lnSpc>
              <a:spcBef>
                <a:spcPts val="15"/>
              </a:spcBef>
            </a:pP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Avoid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hardcoding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onsolas"/>
                <a:cs typeface="Consolas"/>
              </a:rPr>
              <a:t>sensitive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687845" y="5058324"/>
            <a:ext cx="1689735" cy="153670"/>
          </a:xfrm>
          <a:custGeom>
            <a:avLst/>
            <a:gdLst/>
            <a:ahLst/>
            <a:cxnLst/>
            <a:rect l="l" t="t" r="r" b="b"/>
            <a:pathLst>
              <a:path w="1689734" h="153670">
                <a:moveTo>
                  <a:pt x="57150" y="124509"/>
                </a:moveTo>
                <a:lnTo>
                  <a:pt x="21250" y="124509"/>
                </a:lnTo>
                <a:lnTo>
                  <a:pt x="13211" y="122091"/>
                </a:lnTo>
                <a:lnTo>
                  <a:pt x="7905" y="117253"/>
                </a:lnTo>
                <a:lnTo>
                  <a:pt x="2628" y="112388"/>
                </a:lnTo>
                <a:lnTo>
                  <a:pt x="88" y="104954"/>
                </a:lnTo>
                <a:lnTo>
                  <a:pt x="0" y="53501"/>
                </a:lnTo>
                <a:lnTo>
                  <a:pt x="2657" y="45849"/>
                </a:lnTo>
                <a:lnTo>
                  <a:pt x="13344" y="36036"/>
                </a:lnTo>
                <a:lnTo>
                  <a:pt x="21355" y="33577"/>
                </a:lnTo>
                <a:lnTo>
                  <a:pt x="57150" y="33577"/>
                </a:lnTo>
                <a:lnTo>
                  <a:pt x="57150" y="53133"/>
                </a:lnTo>
                <a:lnTo>
                  <a:pt x="27079" y="53133"/>
                </a:lnTo>
                <a:lnTo>
                  <a:pt x="24745" y="53761"/>
                </a:lnTo>
                <a:lnTo>
                  <a:pt x="21926" y="56276"/>
                </a:lnTo>
                <a:lnTo>
                  <a:pt x="21231" y="58121"/>
                </a:lnTo>
                <a:lnTo>
                  <a:pt x="21231" y="99965"/>
                </a:lnTo>
                <a:lnTo>
                  <a:pt x="21926" y="101810"/>
                </a:lnTo>
                <a:lnTo>
                  <a:pt x="24745" y="104325"/>
                </a:lnTo>
                <a:lnTo>
                  <a:pt x="27079" y="104954"/>
                </a:lnTo>
                <a:lnTo>
                  <a:pt x="57150" y="104954"/>
                </a:lnTo>
                <a:lnTo>
                  <a:pt x="57150" y="124509"/>
                </a:lnTo>
                <a:close/>
              </a:path>
              <a:path w="1689734" h="153670">
                <a:moveTo>
                  <a:pt x="132635" y="124509"/>
                </a:moveTo>
                <a:lnTo>
                  <a:pt x="105803" y="124509"/>
                </a:lnTo>
                <a:lnTo>
                  <a:pt x="97812" y="122063"/>
                </a:lnTo>
                <a:lnTo>
                  <a:pt x="87096" y="112251"/>
                </a:lnTo>
                <a:lnTo>
                  <a:pt x="84420" y="104585"/>
                </a:lnTo>
                <a:lnTo>
                  <a:pt x="84420" y="53501"/>
                </a:lnTo>
                <a:lnTo>
                  <a:pt x="87096" y="45849"/>
                </a:lnTo>
                <a:lnTo>
                  <a:pt x="97812" y="36036"/>
                </a:lnTo>
                <a:lnTo>
                  <a:pt x="105803" y="33577"/>
                </a:lnTo>
                <a:lnTo>
                  <a:pt x="132635" y="33577"/>
                </a:lnTo>
                <a:lnTo>
                  <a:pt x="140636" y="36036"/>
                </a:lnTo>
                <a:lnTo>
                  <a:pt x="151352" y="45849"/>
                </a:lnTo>
                <a:lnTo>
                  <a:pt x="153899" y="53133"/>
                </a:lnTo>
                <a:lnTo>
                  <a:pt x="111499" y="53133"/>
                </a:lnTo>
                <a:lnTo>
                  <a:pt x="109166" y="53761"/>
                </a:lnTo>
                <a:lnTo>
                  <a:pt x="106356" y="56276"/>
                </a:lnTo>
                <a:lnTo>
                  <a:pt x="105651" y="58121"/>
                </a:lnTo>
                <a:lnTo>
                  <a:pt x="105651" y="99965"/>
                </a:lnTo>
                <a:lnTo>
                  <a:pt x="106356" y="101810"/>
                </a:lnTo>
                <a:lnTo>
                  <a:pt x="109166" y="104325"/>
                </a:lnTo>
                <a:lnTo>
                  <a:pt x="111499" y="104954"/>
                </a:lnTo>
                <a:lnTo>
                  <a:pt x="153900" y="104954"/>
                </a:lnTo>
                <a:lnTo>
                  <a:pt x="151352" y="112251"/>
                </a:lnTo>
                <a:lnTo>
                  <a:pt x="140636" y="122063"/>
                </a:lnTo>
                <a:lnTo>
                  <a:pt x="132635" y="124509"/>
                </a:lnTo>
                <a:close/>
              </a:path>
              <a:path w="1689734" h="153670">
                <a:moveTo>
                  <a:pt x="153900" y="104954"/>
                </a:moveTo>
                <a:lnTo>
                  <a:pt x="126930" y="104954"/>
                </a:lnTo>
                <a:lnTo>
                  <a:pt x="129273" y="104325"/>
                </a:lnTo>
                <a:lnTo>
                  <a:pt x="132083" y="101810"/>
                </a:lnTo>
                <a:lnTo>
                  <a:pt x="132797" y="99965"/>
                </a:lnTo>
                <a:lnTo>
                  <a:pt x="132797" y="58121"/>
                </a:lnTo>
                <a:lnTo>
                  <a:pt x="132083" y="56276"/>
                </a:lnTo>
                <a:lnTo>
                  <a:pt x="129273" y="53761"/>
                </a:lnTo>
                <a:lnTo>
                  <a:pt x="126930" y="53133"/>
                </a:lnTo>
                <a:lnTo>
                  <a:pt x="153899" y="53133"/>
                </a:lnTo>
                <a:lnTo>
                  <a:pt x="154028" y="53501"/>
                </a:lnTo>
                <a:lnTo>
                  <a:pt x="154028" y="104585"/>
                </a:lnTo>
                <a:lnTo>
                  <a:pt x="153900" y="104954"/>
                </a:lnTo>
                <a:close/>
              </a:path>
              <a:path w="1689734" h="153670">
                <a:moveTo>
                  <a:pt x="197005" y="124509"/>
                </a:moveTo>
                <a:lnTo>
                  <a:pt x="175726" y="124509"/>
                </a:lnTo>
                <a:lnTo>
                  <a:pt x="175726" y="33577"/>
                </a:lnTo>
                <a:lnTo>
                  <a:pt x="196148" y="33577"/>
                </a:lnTo>
                <a:lnTo>
                  <a:pt x="194633" y="37061"/>
                </a:lnTo>
                <a:lnTo>
                  <a:pt x="232445" y="37061"/>
                </a:lnTo>
                <a:lnTo>
                  <a:pt x="241601" y="45876"/>
                </a:lnTo>
                <a:lnTo>
                  <a:pt x="244022" y="53133"/>
                </a:lnTo>
                <a:lnTo>
                  <a:pt x="201777" y="53133"/>
                </a:lnTo>
                <a:lnTo>
                  <a:pt x="199860" y="53775"/>
                </a:lnTo>
                <a:lnTo>
                  <a:pt x="197577" y="56276"/>
                </a:lnTo>
                <a:lnTo>
                  <a:pt x="197005" y="57560"/>
                </a:lnTo>
                <a:lnTo>
                  <a:pt x="197005" y="124509"/>
                </a:lnTo>
                <a:close/>
              </a:path>
              <a:path w="1689734" h="153670">
                <a:moveTo>
                  <a:pt x="232445" y="37061"/>
                </a:moveTo>
                <a:lnTo>
                  <a:pt x="194633" y="37061"/>
                </a:lnTo>
                <a:lnTo>
                  <a:pt x="195995" y="34738"/>
                </a:lnTo>
                <a:lnTo>
                  <a:pt x="199824" y="33577"/>
                </a:lnTo>
                <a:lnTo>
                  <a:pt x="223818" y="33577"/>
                </a:lnTo>
                <a:lnTo>
                  <a:pt x="231381" y="36036"/>
                </a:lnTo>
                <a:lnTo>
                  <a:pt x="232445" y="37061"/>
                </a:lnTo>
                <a:close/>
              </a:path>
              <a:path w="1689734" h="153670">
                <a:moveTo>
                  <a:pt x="244154" y="124509"/>
                </a:moveTo>
                <a:lnTo>
                  <a:pt x="222913" y="124509"/>
                </a:lnTo>
                <a:lnTo>
                  <a:pt x="222913" y="58175"/>
                </a:lnTo>
                <a:lnTo>
                  <a:pt x="222275" y="56345"/>
                </a:lnTo>
                <a:lnTo>
                  <a:pt x="219732" y="53775"/>
                </a:lnTo>
                <a:lnTo>
                  <a:pt x="217903" y="53133"/>
                </a:lnTo>
                <a:lnTo>
                  <a:pt x="244022" y="53133"/>
                </a:lnTo>
                <a:lnTo>
                  <a:pt x="244154" y="53529"/>
                </a:lnTo>
                <a:lnTo>
                  <a:pt x="244154" y="124509"/>
                </a:lnTo>
                <a:close/>
              </a:path>
              <a:path w="1689734" h="153670">
                <a:moveTo>
                  <a:pt x="303933" y="33577"/>
                </a:moveTo>
                <a:lnTo>
                  <a:pt x="282702" y="33577"/>
                </a:lnTo>
                <a:lnTo>
                  <a:pt x="282702" y="15264"/>
                </a:lnTo>
                <a:lnTo>
                  <a:pt x="284654" y="9948"/>
                </a:lnTo>
                <a:lnTo>
                  <a:pt x="292474" y="1995"/>
                </a:lnTo>
                <a:lnTo>
                  <a:pt x="297503" y="0"/>
                </a:lnTo>
                <a:lnTo>
                  <a:pt x="332632" y="0"/>
                </a:lnTo>
                <a:lnTo>
                  <a:pt x="332632" y="19556"/>
                </a:lnTo>
                <a:lnTo>
                  <a:pt x="305438" y="19556"/>
                </a:lnTo>
                <a:lnTo>
                  <a:pt x="304828" y="19720"/>
                </a:lnTo>
                <a:lnTo>
                  <a:pt x="304114" y="20349"/>
                </a:lnTo>
                <a:lnTo>
                  <a:pt x="303933" y="20704"/>
                </a:lnTo>
                <a:lnTo>
                  <a:pt x="303933" y="33577"/>
                </a:lnTo>
                <a:close/>
              </a:path>
              <a:path w="1689734" h="153670">
                <a:moveTo>
                  <a:pt x="330955" y="53133"/>
                </a:moveTo>
                <a:lnTo>
                  <a:pt x="268433" y="53133"/>
                </a:lnTo>
                <a:lnTo>
                  <a:pt x="268433" y="33577"/>
                </a:lnTo>
                <a:lnTo>
                  <a:pt x="330955" y="33577"/>
                </a:lnTo>
                <a:lnTo>
                  <a:pt x="330955" y="53133"/>
                </a:lnTo>
                <a:close/>
              </a:path>
              <a:path w="1689734" h="153670">
                <a:moveTo>
                  <a:pt x="303933" y="104954"/>
                </a:moveTo>
                <a:lnTo>
                  <a:pt x="282702" y="104954"/>
                </a:lnTo>
                <a:lnTo>
                  <a:pt x="282702" y="53133"/>
                </a:lnTo>
                <a:lnTo>
                  <a:pt x="303933" y="53133"/>
                </a:lnTo>
                <a:lnTo>
                  <a:pt x="303933" y="104954"/>
                </a:lnTo>
                <a:close/>
              </a:path>
              <a:path w="1689734" h="153670">
                <a:moveTo>
                  <a:pt x="324231" y="124509"/>
                </a:moveTo>
                <a:lnTo>
                  <a:pt x="268433" y="124509"/>
                </a:lnTo>
                <a:lnTo>
                  <a:pt x="268433" y="104954"/>
                </a:lnTo>
                <a:lnTo>
                  <a:pt x="324231" y="104954"/>
                </a:lnTo>
                <a:lnTo>
                  <a:pt x="324231" y="124509"/>
                </a:lnTo>
                <a:close/>
              </a:path>
              <a:path w="1689734" h="153670">
                <a:moveTo>
                  <a:pt x="402659" y="22057"/>
                </a:moveTo>
                <a:lnTo>
                  <a:pt x="379742" y="22057"/>
                </a:lnTo>
                <a:lnTo>
                  <a:pt x="379742" y="0"/>
                </a:lnTo>
                <a:lnTo>
                  <a:pt x="402659" y="0"/>
                </a:lnTo>
                <a:lnTo>
                  <a:pt x="402659" y="22057"/>
                </a:lnTo>
                <a:close/>
              </a:path>
              <a:path w="1689734" h="153670">
                <a:moveTo>
                  <a:pt x="426681" y="124509"/>
                </a:moveTo>
                <a:lnTo>
                  <a:pt x="380599" y="124509"/>
                </a:lnTo>
                <a:lnTo>
                  <a:pt x="380599" y="53133"/>
                </a:lnTo>
                <a:lnTo>
                  <a:pt x="355920" y="53133"/>
                </a:lnTo>
                <a:lnTo>
                  <a:pt x="355920" y="33577"/>
                </a:lnTo>
                <a:lnTo>
                  <a:pt x="401840" y="33577"/>
                </a:lnTo>
                <a:lnTo>
                  <a:pt x="401840" y="104954"/>
                </a:lnTo>
                <a:lnTo>
                  <a:pt x="426681" y="104954"/>
                </a:lnTo>
                <a:lnTo>
                  <a:pt x="426681" y="124509"/>
                </a:lnTo>
                <a:close/>
              </a:path>
              <a:path w="1689734" h="153670">
                <a:moveTo>
                  <a:pt x="497433" y="153043"/>
                </a:moveTo>
                <a:lnTo>
                  <a:pt x="448551" y="153043"/>
                </a:lnTo>
                <a:lnTo>
                  <a:pt x="448551" y="133488"/>
                </a:lnTo>
                <a:lnTo>
                  <a:pt x="491871" y="133488"/>
                </a:lnTo>
                <a:lnTo>
                  <a:pt x="494118" y="132996"/>
                </a:lnTo>
                <a:lnTo>
                  <a:pt x="496633" y="131028"/>
                </a:lnTo>
                <a:lnTo>
                  <a:pt x="497262" y="129880"/>
                </a:lnTo>
                <a:lnTo>
                  <a:pt x="497262" y="121803"/>
                </a:lnTo>
                <a:lnTo>
                  <a:pt x="496633" y="120642"/>
                </a:lnTo>
                <a:lnTo>
                  <a:pt x="495376" y="119713"/>
                </a:lnTo>
                <a:lnTo>
                  <a:pt x="494147" y="118756"/>
                </a:lnTo>
                <a:lnTo>
                  <a:pt x="491899" y="118278"/>
                </a:lnTo>
                <a:lnTo>
                  <a:pt x="456095" y="118278"/>
                </a:lnTo>
                <a:lnTo>
                  <a:pt x="456095" y="93679"/>
                </a:lnTo>
                <a:lnTo>
                  <a:pt x="445188" y="53501"/>
                </a:lnTo>
                <a:lnTo>
                  <a:pt x="447875" y="45849"/>
                </a:lnTo>
                <a:lnTo>
                  <a:pt x="458581" y="36036"/>
                </a:lnTo>
                <a:lnTo>
                  <a:pt x="466582" y="33577"/>
                </a:lnTo>
                <a:lnTo>
                  <a:pt x="515950" y="33577"/>
                </a:lnTo>
                <a:lnTo>
                  <a:pt x="515950" y="53133"/>
                </a:lnTo>
                <a:lnTo>
                  <a:pt x="472278" y="53133"/>
                </a:lnTo>
                <a:lnTo>
                  <a:pt x="469944" y="53761"/>
                </a:lnTo>
                <a:lnTo>
                  <a:pt x="467125" y="56276"/>
                </a:lnTo>
                <a:lnTo>
                  <a:pt x="466429" y="58121"/>
                </a:lnTo>
                <a:lnTo>
                  <a:pt x="466429" y="73933"/>
                </a:lnTo>
                <a:lnTo>
                  <a:pt x="467125" y="75777"/>
                </a:lnTo>
                <a:lnTo>
                  <a:pt x="469944" y="78291"/>
                </a:lnTo>
                <a:lnTo>
                  <a:pt x="472278" y="78920"/>
                </a:lnTo>
                <a:lnTo>
                  <a:pt x="515432" y="78920"/>
                </a:lnTo>
                <a:lnTo>
                  <a:pt x="513330" y="84851"/>
                </a:lnTo>
                <a:lnTo>
                  <a:pt x="502834" y="95756"/>
                </a:lnTo>
                <a:lnTo>
                  <a:pt x="495909" y="98476"/>
                </a:lnTo>
                <a:lnTo>
                  <a:pt x="477335" y="98476"/>
                </a:lnTo>
                <a:lnTo>
                  <a:pt x="477335" y="98722"/>
                </a:lnTo>
                <a:lnTo>
                  <a:pt x="497433" y="98722"/>
                </a:lnTo>
                <a:lnTo>
                  <a:pt x="505310" y="100908"/>
                </a:lnTo>
                <a:lnTo>
                  <a:pt x="515854" y="109654"/>
                </a:lnTo>
                <a:lnTo>
                  <a:pt x="518493" y="116186"/>
                </a:lnTo>
                <a:lnTo>
                  <a:pt x="518493" y="135606"/>
                </a:lnTo>
                <a:lnTo>
                  <a:pt x="515854" y="142138"/>
                </a:lnTo>
                <a:lnTo>
                  <a:pt x="505310" y="150857"/>
                </a:lnTo>
                <a:lnTo>
                  <a:pt x="497433" y="153043"/>
                </a:lnTo>
                <a:close/>
              </a:path>
              <a:path w="1689734" h="153670">
                <a:moveTo>
                  <a:pt x="515432" y="78920"/>
                </a:moveTo>
                <a:lnTo>
                  <a:pt x="489651" y="78920"/>
                </a:lnTo>
                <a:lnTo>
                  <a:pt x="491442" y="78155"/>
                </a:lnTo>
                <a:lnTo>
                  <a:pt x="493899" y="75094"/>
                </a:lnTo>
                <a:lnTo>
                  <a:pt x="494585" y="73494"/>
                </a:lnTo>
                <a:lnTo>
                  <a:pt x="494718" y="71828"/>
                </a:lnTo>
                <a:lnTo>
                  <a:pt x="494718" y="53133"/>
                </a:lnTo>
                <a:lnTo>
                  <a:pt x="515950" y="53133"/>
                </a:lnTo>
                <a:lnTo>
                  <a:pt x="515950" y="77458"/>
                </a:lnTo>
                <a:lnTo>
                  <a:pt x="515432" y="78920"/>
                </a:lnTo>
                <a:close/>
              </a:path>
              <a:path w="1689734" h="153670">
                <a:moveTo>
                  <a:pt x="581434" y="124509"/>
                </a:moveTo>
                <a:lnTo>
                  <a:pt x="559736" y="124509"/>
                </a:lnTo>
                <a:lnTo>
                  <a:pt x="552173" y="122049"/>
                </a:lnTo>
                <a:lnTo>
                  <a:pt x="541924" y="112210"/>
                </a:lnTo>
                <a:lnTo>
                  <a:pt x="539372" y="104557"/>
                </a:lnTo>
                <a:lnTo>
                  <a:pt x="539372" y="33577"/>
                </a:lnTo>
                <a:lnTo>
                  <a:pt x="560612" y="33577"/>
                </a:lnTo>
                <a:lnTo>
                  <a:pt x="560612" y="99911"/>
                </a:lnTo>
                <a:lnTo>
                  <a:pt x="561241" y="101742"/>
                </a:lnTo>
                <a:lnTo>
                  <a:pt x="563775" y="104312"/>
                </a:lnTo>
                <a:lnTo>
                  <a:pt x="565623" y="104954"/>
                </a:lnTo>
                <a:lnTo>
                  <a:pt x="605790" y="104954"/>
                </a:lnTo>
                <a:lnTo>
                  <a:pt x="605790" y="121024"/>
                </a:lnTo>
                <a:lnTo>
                  <a:pt x="586844" y="121024"/>
                </a:lnTo>
                <a:lnTo>
                  <a:pt x="585235" y="123347"/>
                </a:lnTo>
                <a:lnTo>
                  <a:pt x="581434" y="124509"/>
                </a:lnTo>
                <a:close/>
              </a:path>
              <a:path w="1689734" h="153670">
                <a:moveTo>
                  <a:pt x="605790" y="104954"/>
                </a:moveTo>
                <a:lnTo>
                  <a:pt x="579729" y="104954"/>
                </a:lnTo>
                <a:lnTo>
                  <a:pt x="581567" y="104379"/>
                </a:lnTo>
                <a:lnTo>
                  <a:pt x="583787" y="102084"/>
                </a:lnTo>
                <a:lnTo>
                  <a:pt x="584415" y="100854"/>
                </a:lnTo>
                <a:lnTo>
                  <a:pt x="584511" y="99911"/>
                </a:lnTo>
                <a:lnTo>
                  <a:pt x="584549" y="33577"/>
                </a:lnTo>
                <a:lnTo>
                  <a:pt x="605790" y="33577"/>
                </a:lnTo>
                <a:lnTo>
                  <a:pt x="605790" y="104954"/>
                </a:lnTo>
                <a:close/>
              </a:path>
              <a:path w="1689734" h="153670">
                <a:moveTo>
                  <a:pt x="605790" y="124509"/>
                </a:moveTo>
                <a:lnTo>
                  <a:pt x="585368" y="124509"/>
                </a:lnTo>
                <a:lnTo>
                  <a:pt x="586844" y="121024"/>
                </a:lnTo>
                <a:lnTo>
                  <a:pt x="605790" y="121024"/>
                </a:lnTo>
                <a:lnTo>
                  <a:pt x="605790" y="124509"/>
                </a:lnTo>
                <a:close/>
              </a:path>
              <a:path w="1689734" h="153670">
                <a:moveTo>
                  <a:pt x="664711" y="104954"/>
                </a:moveTo>
                <a:lnTo>
                  <a:pt x="643470" y="104954"/>
                </a:lnTo>
                <a:lnTo>
                  <a:pt x="643470" y="53133"/>
                </a:lnTo>
                <a:lnTo>
                  <a:pt x="631212" y="53133"/>
                </a:lnTo>
                <a:lnTo>
                  <a:pt x="631212" y="33577"/>
                </a:lnTo>
                <a:lnTo>
                  <a:pt x="663854" y="33577"/>
                </a:lnTo>
                <a:lnTo>
                  <a:pt x="662501" y="37061"/>
                </a:lnTo>
                <a:lnTo>
                  <a:pt x="694601" y="37061"/>
                </a:lnTo>
                <a:lnTo>
                  <a:pt x="694601" y="53994"/>
                </a:lnTo>
                <a:lnTo>
                  <a:pt x="669702" y="53994"/>
                </a:lnTo>
                <a:lnTo>
                  <a:pt x="667864" y="54773"/>
                </a:lnTo>
                <a:lnTo>
                  <a:pt x="665435" y="57889"/>
                </a:lnTo>
                <a:lnTo>
                  <a:pt x="664797" y="59446"/>
                </a:lnTo>
                <a:lnTo>
                  <a:pt x="664711" y="104954"/>
                </a:lnTo>
                <a:close/>
              </a:path>
              <a:path w="1689734" h="153670">
                <a:moveTo>
                  <a:pt x="694601" y="37061"/>
                </a:moveTo>
                <a:lnTo>
                  <a:pt x="662501" y="37061"/>
                </a:lnTo>
                <a:lnTo>
                  <a:pt x="663949" y="34738"/>
                </a:lnTo>
                <a:lnTo>
                  <a:pt x="667721" y="33577"/>
                </a:lnTo>
                <a:lnTo>
                  <a:pt x="694601" y="33577"/>
                </a:lnTo>
                <a:lnTo>
                  <a:pt x="694601" y="37061"/>
                </a:lnTo>
                <a:close/>
              </a:path>
              <a:path w="1689734" h="153670">
                <a:moveTo>
                  <a:pt x="682999" y="124509"/>
                </a:moveTo>
                <a:lnTo>
                  <a:pt x="631212" y="124509"/>
                </a:lnTo>
                <a:lnTo>
                  <a:pt x="631212" y="104954"/>
                </a:lnTo>
                <a:lnTo>
                  <a:pt x="682999" y="104954"/>
                </a:lnTo>
                <a:lnTo>
                  <a:pt x="682999" y="124509"/>
                </a:lnTo>
                <a:close/>
              </a:path>
              <a:path w="1689734" h="153670">
                <a:moveTo>
                  <a:pt x="764505" y="124509"/>
                </a:moveTo>
                <a:lnTo>
                  <a:pt x="734758" y="124509"/>
                </a:lnTo>
                <a:lnTo>
                  <a:pt x="727776" y="122487"/>
                </a:lnTo>
                <a:lnTo>
                  <a:pt x="718594" y="114369"/>
                </a:lnTo>
                <a:lnTo>
                  <a:pt x="716299" y="107673"/>
                </a:lnTo>
                <a:lnTo>
                  <a:pt x="716299" y="94991"/>
                </a:lnTo>
                <a:lnTo>
                  <a:pt x="718047" y="82077"/>
                </a:lnTo>
                <a:lnTo>
                  <a:pt x="723295" y="72853"/>
                </a:lnTo>
                <a:lnTo>
                  <a:pt x="732043" y="67318"/>
                </a:lnTo>
                <a:lnTo>
                  <a:pt x="744293" y="65473"/>
                </a:lnTo>
                <a:lnTo>
                  <a:pt x="761638" y="65473"/>
                </a:lnTo>
                <a:lnTo>
                  <a:pt x="761638" y="58121"/>
                </a:lnTo>
                <a:lnTo>
                  <a:pt x="760923" y="56276"/>
                </a:lnTo>
                <a:lnTo>
                  <a:pt x="758113" y="53761"/>
                </a:lnTo>
                <a:lnTo>
                  <a:pt x="755789" y="53133"/>
                </a:lnTo>
                <a:lnTo>
                  <a:pt x="723023" y="53133"/>
                </a:lnTo>
                <a:lnTo>
                  <a:pt x="723023" y="33577"/>
                </a:lnTo>
                <a:lnTo>
                  <a:pt x="761514" y="33577"/>
                </a:lnTo>
                <a:lnTo>
                  <a:pt x="769524" y="36036"/>
                </a:lnTo>
                <a:lnTo>
                  <a:pt x="780240" y="45849"/>
                </a:lnTo>
                <a:lnTo>
                  <a:pt x="782916" y="53501"/>
                </a:lnTo>
                <a:lnTo>
                  <a:pt x="782916" y="85029"/>
                </a:lnTo>
                <a:lnTo>
                  <a:pt x="742188" y="85029"/>
                </a:lnTo>
                <a:lnTo>
                  <a:pt x="740606" y="85644"/>
                </a:lnTo>
                <a:lnTo>
                  <a:pt x="738177" y="88104"/>
                </a:lnTo>
                <a:lnTo>
                  <a:pt x="737568" y="89689"/>
                </a:lnTo>
                <a:lnTo>
                  <a:pt x="737568" y="101974"/>
                </a:lnTo>
                <a:lnTo>
                  <a:pt x="737901" y="103287"/>
                </a:lnTo>
                <a:lnTo>
                  <a:pt x="739216" y="104626"/>
                </a:lnTo>
                <a:lnTo>
                  <a:pt x="740511" y="104954"/>
                </a:lnTo>
                <a:lnTo>
                  <a:pt x="783103" y="104954"/>
                </a:lnTo>
                <a:lnTo>
                  <a:pt x="784078" y="105623"/>
                </a:lnTo>
                <a:lnTo>
                  <a:pt x="786631" y="105774"/>
                </a:lnTo>
                <a:lnTo>
                  <a:pt x="791279" y="105774"/>
                </a:lnTo>
                <a:lnTo>
                  <a:pt x="791279" y="119754"/>
                </a:lnTo>
                <a:lnTo>
                  <a:pt x="769391" y="119754"/>
                </a:lnTo>
                <a:lnTo>
                  <a:pt x="767934" y="122924"/>
                </a:lnTo>
                <a:lnTo>
                  <a:pt x="764505" y="124509"/>
                </a:lnTo>
                <a:close/>
              </a:path>
              <a:path w="1689734" h="153670">
                <a:moveTo>
                  <a:pt x="783103" y="104954"/>
                </a:moveTo>
                <a:lnTo>
                  <a:pt x="759409" y="104954"/>
                </a:lnTo>
                <a:lnTo>
                  <a:pt x="760609" y="104598"/>
                </a:lnTo>
                <a:lnTo>
                  <a:pt x="761438" y="103177"/>
                </a:lnTo>
                <a:lnTo>
                  <a:pt x="761625" y="101974"/>
                </a:lnTo>
                <a:lnTo>
                  <a:pt x="761638" y="85029"/>
                </a:lnTo>
                <a:lnTo>
                  <a:pt x="782916" y="85029"/>
                </a:lnTo>
                <a:lnTo>
                  <a:pt x="782916" y="104653"/>
                </a:lnTo>
                <a:lnTo>
                  <a:pt x="783103" y="104954"/>
                </a:lnTo>
                <a:close/>
              </a:path>
              <a:path w="1689734" h="153670">
                <a:moveTo>
                  <a:pt x="791279" y="124509"/>
                </a:moveTo>
                <a:lnTo>
                  <a:pt x="776544" y="124509"/>
                </a:lnTo>
                <a:lnTo>
                  <a:pt x="774430" y="123935"/>
                </a:lnTo>
                <a:lnTo>
                  <a:pt x="770029" y="121639"/>
                </a:lnTo>
                <a:lnTo>
                  <a:pt x="769086" y="120628"/>
                </a:lnTo>
                <a:lnTo>
                  <a:pt x="769391" y="119754"/>
                </a:lnTo>
                <a:lnTo>
                  <a:pt x="791279" y="119754"/>
                </a:lnTo>
                <a:lnTo>
                  <a:pt x="791279" y="124509"/>
                </a:lnTo>
                <a:close/>
              </a:path>
              <a:path w="1689734" h="153670">
                <a:moveTo>
                  <a:pt x="850896" y="33577"/>
                </a:moveTo>
                <a:lnTo>
                  <a:pt x="829617" y="33577"/>
                </a:lnTo>
                <a:lnTo>
                  <a:pt x="829617" y="13406"/>
                </a:lnTo>
                <a:lnTo>
                  <a:pt x="850896" y="13406"/>
                </a:lnTo>
                <a:lnTo>
                  <a:pt x="850896" y="33577"/>
                </a:lnTo>
                <a:close/>
              </a:path>
              <a:path w="1689734" h="153670">
                <a:moveTo>
                  <a:pt x="875414" y="53133"/>
                </a:moveTo>
                <a:lnTo>
                  <a:pt x="813673" y="53133"/>
                </a:lnTo>
                <a:lnTo>
                  <a:pt x="813673" y="33577"/>
                </a:lnTo>
                <a:lnTo>
                  <a:pt x="875414" y="33577"/>
                </a:lnTo>
                <a:lnTo>
                  <a:pt x="875414" y="53133"/>
                </a:lnTo>
                <a:close/>
              </a:path>
              <a:path w="1689734" h="153670">
                <a:moveTo>
                  <a:pt x="875414" y="124509"/>
                </a:moveTo>
                <a:lnTo>
                  <a:pt x="843953" y="124509"/>
                </a:lnTo>
                <a:lnTo>
                  <a:pt x="838733" y="122296"/>
                </a:lnTo>
                <a:lnTo>
                  <a:pt x="835075" y="117868"/>
                </a:lnTo>
                <a:lnTo>
                  <a:pt x="831437" y="113413"/>
                </a:lnTo>
                <a:lnTo>
                  <a:pt x="829617" y="107742"/>
                </a:lnTo>
                <a:lnTo>
                  <a:pt x="829617" y="53133"/>
                </a:lnTo>
                <a:lnTo>
                  <a:pt x="850896" y="53133"/>
                </a:lnTo>
                <a:lnTo>
                  <a:pt x="850896" y="103081"/>
                </a:lnTo>
                <a:lnTo>
                  <a:pt x="851134" y="103970"/>
                </a:lnTo>
                <a:lnTo>
                  <a:pt x="851592" y="104379"/>
                </a:lnTo>
                <a:lnTo>
                  <a:pt x="852087" y="104762"/>
                </a:lnTo>
                <a:lnTo>
                  <a:pt x="853211" y="104954"/>
                </a:lnTo>
                <a:lnTo>
                  <a:pt x="875414" y="104954"/>
                </a:lnTo>
                <a:lnTo>
                  <a:pt x="875414" y="124509"/>
                </a:lnTo>
                <a:close/>
              </a:path>
              <a:path w="1689734" h="153670">
                <a:moveTo>
                  <a:pt x="946556" y="22057"/>
                </a:moveTo>
                <a:lnTo>
                  <a:pt x="923639" y="22057"/>
                </a:lnTo>
                <a:lnTo>
                  <a:pt x="923639" y="0"/>
                </a:lnTo>
                <a:lnTo>
                  <a:pt x="946556" y="0"/>
                </a:lnTo>
                <a:lnTo>
                  <a:pt x="946556" y="22057"/>
                </a:lnTo>
                <a:close/>
              </a:path>
              <a:path w="1689734" h="153670">
                <a:moveTo>
                  <a:pt x="970578" y="124509"/>
                </a:moveTo>
                <a:lnTo>
                  <a:pt x="924496" y="124509"/>
                </a:lnTo>
                <a:lnTo>
                  <a:pt x="924496" y="53133"/>
                </a:lnTo>
                <a:lnTo>
                  <a:pt x="899817" y="53133"/>
                </a:lnTo>
                <a:lnTo>
                  <a:pt x="899817" y="33577"/>
                </a:lnTo>
                <a:lnTo>
                  <a:pt x="945737" y="33577"/>
                </a:lnTo>
                <a:lnTo>
                  <a:pt x="945737" y="104954"/>
                </a:lnTo>
                <a:lnTo>
                  <a:pt x="970578" y="104954"/>
                </a:lnTo>
                <a:lnTo>
                  <a:pt x="970578" y="124509"/>
                </a:lnTo>
                <a:close/>
              </a:path>
              <a:path w="1689734" h="153670">
                <a:moveTo>
                  <a:pt x="1039177" y="124509"/>
                </a:moveTo>
                <a:lnTo>
                  <a:pt x="1012355" y="124509"/>
                </a:lnTo>
                <a:lnTo>
                  <a:pt x="1004354" y="122063"/>
                </a:lnTo>
                <a:lnTo>
                  <a:pt x="993638" y="112251"/>
                </a:lnTo>
                <a:lnTo>
                  <a:pt x="990961" y="104585"/>
                </a:lnTo>
                <a:lnTo>
                  <a:pt x="990961" y="53501"/>
                </a:lnTo>
                <a:lnTo>
                  <a:pt x="993638" y="45849"/>
                </a:lnTo>
                <a:lnTo>
                  <a:pt x="1004354" y="36036"/>
                </a:lnTo>
                <a:lnTo>
                  <a:pt x="1012355" y="33577"/>
                </a:lnTo>
                <a:lnTo>
                  <a:pt x="1039177" y="33577"/>
                </a:lnTo>
                <a:lnTo>
                  <a:pt x="1047188" y="36036"/>
                </a:lnTo>
                <a:lnTo>
                  <a:pt x="1057903" y="45849"/>
                </a:lnTo>
                <a:lnTo>
                  <a:pt x="1060451" y="53133"/>
                </a:lnTo>
                <a:lnTo>
                  <a:pt x="1018051" y="53133"/>
                </a:lnTo>
                <a:lnTo>
                  <a:pt x="1015717" y="53761"/>
                </a:lnTo>
                <a:lnTo>
                  <a:pt x="1012898" y="56276"/>
                </a:lnTo>
                <a:lnTo>
                  <a:pt x="1012202" y="58121"/>
                </a:lnTo>
                <a:lnTo>
                  <a:pt x="1012202" y="99965"/>
                </a:lnTo>
                <a:lnTo>
                  <a:pt x="1012898" y="101810"/>
                </a:lnTo>
                <a:lnTo>
                  <a:pt x="1015717" y="104325"/>
                </a:lnTo>
                <a:lnTo>
                  <a:pt x="1018051" y="104954"/>
                </a:lnTo>
                <a:lnTo>
                  <a:pt x="1060451" y="104954"/>
                </a:lnTo>
                <a:lnTo>
                  <a:pt x="1057903" y="112251"/>
                </a:lnTo>
                <a:lnTo>
                  <a:pt x="1047188" y="122063"/>
                </a:lnTo>
                <a:lnTo>
                  <a:pt x="1039177" y="124509"/>
                </a:lnTo>
                <a:close/>
              </a:path>
              <a:path w="1689734" h="153670">
                <a:moveTo>
                  <a:pt x="1060451" y="104954"/>
                </a:moveTo>
                <a:lnTo>
                  <a:pt x="1033481" y="104954"/>
                </a:lnTo>
                <a:lnTo>
                  <a:pt x="1035815" y="104325"/>
                </a:lnTo>
                <a:lnTo>
                  <a:pt x="1038634" y="101810"/>
                </a:lnTo>
                <a:lnTo>
                  <a:pt x="1039339" y="99965"/>
                </a:lnTo>
                <a:lnTo>
                  <a:pt x="1039339" y="58121"/>
                </a:lnTo>
                <a:lnTo>
                  <a:pt x="1038634" y="56276"/>
                </a:lnTo>
                <a:lnTo>
                  <a:pt x="1035815" y="53761"/>
                </a:lnTo>
                <a:lnTo>
                  <a:pt x="1033481" y="53133"/>
                </a:lnTo>
                <a:lnTo>
                  <a:pt x="1060451" y="53133"/>
                </a:lnTo>
                <a:lnTo>
                  <a:pt x="1060580" y="53501"/>
                </a:lnTo>
                <a:lnTo>
                  <a:pt x="1060580" y="104585"/>
                </a:lnTo>
                <a:lnTo>
                  <a:pt x="1060451" y="104954"/>
                </a:lnTo>
                <a:close/>
              </a:path>
              <a:path w="1689734" h="153670">
                <a:moveTo>
                  <a:pt x="1103557" y="124509"/>
                </a:moveTo>
                <a:lnTo>
                  <a:pt x="1082278" y="124509"/>
                </a:lnTo>
                <a:lnTo>
                  <a:pt x="1082278" y="33577"/>
                </a:lnTo>
                <a:lnTo>
                  <a:pt x="1102690" y="33577"/>
                </a:lnTo>
                <a:lnTo>
                  <a:pt x="1101175" y="37061"/>
                </a:lnTo>
                <a:lnTo>
                  <a:pt x="1138987" y="37061"/>
                </a:lnTo>
                <a:lnTo>
                  <a:pt x="1148143" y="45876"/>
                </a:lnTo>
                <a:lnTo>
                  <a:pt x="1150564" y="53133"/>
                </a:lnTo>
                <a:lnTo>
                  <a:pt x="1108319" y="53133"/>
                </a:lnTo>
                <a:lnTo>
                  <a:pt x="1106411" y="53775"/>
                </a:lnTo>
                <a:lnTo>
                  <a:pt x="1104128" y="56276"/>
                </a:lnTo>
                <a:lnTo>
                  <a:pt x="1103557" y="57560"/>
                </a:lnTo>
                <a:lnTo>
                  <a:pt x="1103557" y="124509"/>
                </a:lnTo>
                <a:close/>
              </a:path>
              <a:path w="1689734" h="153670">
                <a:moveTo>
                  <a:pt x="1138987" y="37061"/>
                </a:moveTo>
                <a:lnTo>
                  <a:pt x="1101175" y="37061"/>
                </a:lnTo>
                <a:lnTo>
                  <a:pt x="1102537" y="34738"/>
                </a:lnTo>
                <a:lnTo>
                  <a:pt x="1106366" y="33577"/>
                </a:lnTo>
                <a:lnTo>
                  <a:pt x="1130369" y="33577"/>
                </a:lnTo>
                <a:lnTo>
                  <a:pt x="1137923" y="36036"/>
                </a:lnTo>
                <a:lnTo>
                  <a:pt x="1138987" y="37061"/>
                </a:lnTo>
                <a:close/>
              </a:path>
              <a:path w="1689734" h="153670">
                <a:moveTo>
                  <a:pt x="1150696" y="124509"/>
                </a:moveTo>
                <a:lnTo>
                  <a:pt x="1129465" y="124509"/>
                </a:lnTo>
                <a:lnTo>
                  <a:pt x="1129465" y="58175"/>
                </a:lnTo>
                <a:lnTo>
                  <a:pt x="1128817" y="56345"/>
                </a:lnTo>
                <a:lnTo>
                  <a:pt x="1126283" y="53775"/>
                </a:lnTo>
                <a:lnTo>
                  <a:pt x="1124445" y="53133"/>
                </a:lnTo>
                <a:lnTo>
                  <a:pt x="1150564" y="53133"/>
                </a:lnTo>
                <a:lnTo>
                  <a:pt x="1150696" y="53529"/>
                </a:lnTo>
                <a:lnTo>
                  <a:pt x="1150696" y="124509"/>
                </a:lnTo>
                <a:close/>
              </a:path>
              <a:path w="1689734" h="153670">
                <a:moveTo>
                  <a:pt x="1301134" y="33577"/>
                </a:moveTo>
                <a:lnTo>
                  <a:pt x="1279902" y="33577"/>
                </a:lnTo>
                <a:lnTo>
                  <a:pt x="1279902" y="15264"/>
                </a:lnTo>
                <a:lnTo>
                  <a:pt x="1281855" y="9948"/>
                </a:lnTo>
                <a:lnTo>
                  <a:pt x="1289675" y="1995"/>
                </a:lnTo>
                <a:lnTo>
                  <a:pt x="1294704" y="0"/>
                </a:lnTo>
                <a:lnTo>
                  <a:pt x="1329832" y="0"/>
                </a:lnTo>
                <a:lnTo>
                  <a:pt x="1329832" y="19556"/>
                </a:lnTo>
                <a:lnTo>
                  <a:pt x="1302639" y="19556"/>
                </a:lnTo>
                <a:lnTo>
                  <a:pt x="1302029" y="19720"/>
                </a:lnTo>
                <a:lnTo>
                  <a:pt x="1301315" y="20349"/>
                </a:lnTo>
                <a:lnTo>
                  <a:pt x="1301134" y="20704"/>
                </a:lnTo>
                <a:lnTo>
                  <a:pt x="1301134" y="33577"/>
                </a:lnTo>
                <a:close/>
              </a:path>
              <a:path w="1689734" h="153670">
                <a:moveTo>
                  <a:pt x="1328156" y="53133"/>
                </a:moveTo>
                <a:lnTo>
                  <a:pt x="1265634" y="53133"/>
                </a:lnTo>
                <a:lnTo>
                  <a:pt x="1265634" y="33577"/>
                </a:lnTo>
                <a:lnTo>
                  <a:pt x="1328156" y="33577"/>
                </a:lnTo>
                <a:lnTo>
                  <a:pt x="1328156" y="53133"/>
                </a:lnTo>
                <a:close/>
              </a:path>
              <a:path w="1689734" h="153670">
                <a:moveTo>
                  <a:pt x="1301134" y="104954"/>
                </a:moveTo>
                <a:lnTo>
                  <a:pt x="1279902" y="104954"/>
                </a:lnTo>
                <a:lnTo>
                  <a:pt x="1279902" y="53133"/>
                </a:lnTo>
                <a:lnTo>
                  <a:pt x="1301134" y="53133"/>
                </a:lnTo>
                <a:lnTo>
                  <a:pt x="1301134" y="104954"/>
                </a:lnTo>
                <a:close/>
              </a:path>
              <a:path w="1689734" h="153670">
                <a:moveTo>
                  <a:pt x="1321431" y="124509"/>
                </a:moveTo>
                <a:lnTo>
                  <a:pt x="1265634" y="124509"/>
                </a:lnTo>
                <a:lnTo>
                  <a:pt x="1265634" y="104954"/>
                </a:lnTo>
                <a:lnTo>
                  <a:pt x="1321431" y="104954"/>
                </a:lnTo>
                <a:lnTo>
                  <a:pt x="1321431" y="124509"/>
                </a:lnTo>
                <a:close/>
              </a:path>
              <a:path w="1689734" h="153670">
                <a:moveTo>
                  <a:pt x="1399860" y="22057"/>
                </a:moveTo>
                <a:lnTo>
                  <a:pt x="1376943" y="22057"/>
                </a:lnTo>
                <a:lnTo>
                  <a:pt x="1376943" y="0"/>
                </a:lnTo>
                <a:lnTo>
                  <a:pt x="1399860" y="0"/>
                </a:lnTo>
                <a:lnTo>
                  <a:pt x="1399860" y="22057"/>
                </a:lnTo>
                <a:close/>
              </a:path>
              <a:path w="1689734" h="153670">
                <a:moveTo>
                  <a:pt x="1423882" y="124509"/>
                </a:moveTo>
                <a:lnTo>
                  <a:pt x="1377800" y="124509"/>
                </a:lnTo>
                <a:lnTo>
                  <a:pt x="1377800" y="53133"/>
                </a:lnTo>
                <a:lnTo>
                  <a:pt x="1353121" y="53133"/>
                </a:lnTo>
                <a:lnTo>
                  <a:pt x="1353121" y="33577"/>
                </a:lnTo>
                <a:lnTo>
                  <a:pt x="1399041" y="33577"/>
                </a:lnTo>
                <a:lnTo>
                  <a:pt x="1399041" y="104954"/>
                </a:lnTo>
                <a:lnTo>
                  <a:pt x="1423882" y="104954"/>
                </a:lnTo>
                <a:lnTo>
                  <a:pt x="1423882" y="124509"/>
                </a:lnTo>
                <a:close/>
              </a:path>
              <a:path w="1689734" h="153670">
                <a:moveTo>
                  <a:pt x="1516189" y="124509"/>
                </a:moveTo>
                <a:lnTo>
                  <a:pt x="1479765" y="124509"/>
                </a:lnTo>
                <a:lnTo>
                  <a:pt x="1475632" y="122842"/>
                </a:lnTo>
                <a:lnTo>
                  <a:pt x="1468526" y="116145"/>
                </a:lnTo>
                <a:lnTo>
                  <a:pt x="1466745" y="111049"/>
                </a:lnTo>
                <a:lnTo>
                  <a:pt x="1466745" y="19556"/>
                </a:lnTo>
                <a:lnTo>
                  <a:pt x="1442065" y="19556"/>
                </a:lnTo>
                <a:lnTo>
                  <a:pt x="1442065" y="0"/>
                </a:lnTo>
                <a:lnTo>
                  <a:pt x="1487986" y="0"/>
                </a:lnTo>
                <a:lnTo>
                  <a:pt x="1488062" y="104585"/>
                </a:lnTo>
                <a:lnTo>
                  <a:pt x="1488224" y="104749"/>
                </a:lnTo>
                <a:lnTo>
                  <a:pt x="1488424" y="104885"/>
                </a:lnTo>
                <a:lnTo>
                  <a:pt x="1489129" y="104954"/>
                </a:lnTo>
                <a:lnTo>
                  <a:pt x="1516189" y="104954"/>
                </a:lnTo>
                <a:lnTo>
                  <a:pt x="1516189" y="124509"/>
                </a:lnTo>
                <a:close/>
              </a:path>
              <a:path w="1689734" h="153670">
                <a:moveTo>
                  <a:pt x="1597294" y="124509"/>
                </a:moveTo>
                <a:lnTo>
                  <a:pt x="1558013" y="124509"/>
                </a:lnTo>
                <a:lnTo>
                  <a:pt x="1549993" y="122091"/>
                </a:lnTo>
                <a:lnTo>
                  <a:pt x="1539392" y="112388"/>
                </a:lnTo>
                <a:lnTo>
                  <a:pt x="1536824" y="104954"/>
                </a:lnTo>
                <a:lnTo>
                  <a:pt x="1536799" y="53133"/>
                </a:lnTo>
                <a:lnTo>
                  <a:pt x="1539144" y="45644"/>
                </a:lnTo>
                <a:lnTo>
                  <a:pt x="1548793" y="35995"/>
                </a:lnTo>
                <a:lnTo>
                  <a:pt x="1556499" y="33577"/>
                </a:lnTo>
                <a:lnTo>
                  <a:pt x="1583950" y="33577"/>
                </a:lnTo>
                <a:lnTo>
                  <a:pt x="1590798" y="36146"/>
                </a:lnTo>
                <a:lnTo>
                  <a:pt x="1600285" y="46422"/>
                </a:lnTo>
                <a:lnTo>
                  <a:pt x="1602474" y="53133"/>
                </a:lnTo>
                <a:lnTo>
                  <a:pt x="1562414" y="53133"/>
                </a:lnTo>
                <a:lnTo>
                  <a:pt x="1560433" y="53693"/>
                </a:lnTo>
                <a:lnTo>
                  <a:pt x="1558471" y="55934"/>
                </a:lnTo>
                <a:lnTo>
                  <a:pt x="1557996" y="57766"/>
                </a:lnTo>
                <a:lnTo>
                  <a:pt x="1557975" y="68835"/>
                </a:lnTo>
                <a:lnTo>
                  <a:pt x="1602657" y="68835"/>
                </a:lnTo>
                <a:lnTo>
                  <a:pt x="1602657" y="88391"/>
                </a:lnTo>
                <a:lnTo>
                  <a:pt x="1557975" y="88391"/>
                </a:lnTo>
                <a:lnTo>
                  <a:pt x="1557975" y="99965"/>
                </a:lnTo>
                <a:lnTo>
                  <a:pt x="1558671" y="101810"/>
                </a:lnTo>
                <a:lnTo>
                  <a:pt x="1561490" y="104325"/>
                </a:lnTo>
                <a:lnTo>
                  <a:pt x="1563824" y="104954"/>
                </a:lnTo>
                <a:lnTo>
                  <a:pt x="1597294" y="104954"/>
                </a:lnTo>
                <a:lnTo>
                  <a:pt x="1597294" y="124509"/>
                </a:lnTo>
                <a:close/>
              </a:path>
              <a:path w="1689734" h="153670">
                <a:moveTo>
                  <a:pt x="1602657" y="68835"/>
                </a:moveTo>
                <a:lnTo>
                  <a:pt x="1581750" y="68835"/>
                </a:lnTo>
                <a:lnTo>
                  <a:pt x="1581750" y="57766"/>
                </a:lnTo>
                <a:lnTo>
                  <a:pt x="1581140" y="56180"/>
                </a:lnTo>
                <a:lnTo>
                  <a:pt x="1578683" y="53748"/>
                </a:lnTo>
                <a:lnTo>
                  <a:pt x="1577092" y="53133"/>
                </a:lnTo>
                <a:lnTo>
                  <a:pt x="1602474" y="53133"/>
                </a:lnTo>
                <a:lnTo>
                  <a:pt x="1602541" y="53338"/>
                </a:lnTo>
                <a:lnTo>
                  <a:pt x="1602657" y="68835"/>
                </a:lnTo>
                <a:close/>
              </a:path>
              <a:path w="1689734" h="153670">
                <a:moveTo>
                  <a:pt x="1669761" y="124509"/>
                </a:moveTo>
                <a:lnTo>
                  <a:pt x="1632270" y="124509"/>
                </a:lnTo>
                <a:lnTo>
                  <a:pt x="1632270" y="104954"/>
                </a:lnTo>
                <a:lnTo>
                  <a:pt x="1664627" y="104954"/>
                </a:lnTo>
                <a:lnTo>
                  <a:pt x="1666132" y="104626"/>
                </a:lnTo>
                <a:lnTo>
                  <a:pt x="1667779" y="103287"/>
                </a:lnTo>
                <a:lnTo>
                  <a:pt x="1668189" y="102248"/>
                </a:lnTo>
                <a:lnTo>
                  <a:pt x="1668189" y="89252"/>
                </a:lnTo>
                <a:lnTo>
                  <a:pt x="1666941" y="87898"/>
                </a:lnTo>
                <a:lnTo>
                  <a:pt x="1649549" y="87898"/>
                </a:lnTo>
                <a:lnTo>
                  <a:pt x="1642891" y="85876"/>
                </a:lnTo>
                <a:lnTo>
                  <a:pt x="1633708" y="77759"/>
                </a:lnTo>
                <a:lnTo>
                  <a:pt x="1631413" y="71513"/>
                </a:lnTo>
                <a:lnTo>
                  <a:pt x="1631413" y="49580"/>
                </a:lnTo>
                <a:lnTo>
                  <a:pt x="1633928" y="43321"/>
                </a:lnTo>
                <a:lnTo>
                  <a:pt x="1643986" y="35532"/>
                </a:lnTo>
                <a:lnTo>
                  <a:pt x="1651034" y="33577"/>
                </a:lnTo>
                <a:lnTo>
                  <a:pt x="1686096" y="33577"/>
                </a:lnTo>
                <a:lnTo>
                  <a:pt x="1686096" y="53133"/>
                </a:lnTo>
                <a:lnTo>
                  <a:pt x="1656407" y="53133"/>
                </a:lnTo>
                <a:lnTo>
                  <a:pt x="1654930" y="53488"/>
                </a:lnTo>
                <a:lnTo>
                  <a:pt x="1653101" y="54882"/>
                </a:lnTo>
                <a:lnTo>
                  <a:pt x="1652644" y="55893"/>
                </a:lnTo>
                <a:lnTo>
                  <a:pt x="1652644" y="64708"/>
                </a:lnTo>
                <a:lnTo>
                  <a:pt x="1653025" y="65746"/>
                </a:lnTo>
                <a:lnTo>
                  <a:pt x="1654559" y="67003"/>
                </a:lnTo>
                <a:lnTo>
                  <a:pt x="1655711" y="67317"/>
                </a:lnTo>
                <a:lnTo>
                  <a:pt x="1671351" y="67317"/>
                </a:lnTo>
                <a:lnTo>
                  <a:pt x="1677876" y="69477"/>
                </a:lnTo>
                <a:lnTo>
                  <a:pt x="1687134" y="78086"/>
                </a:lnTo>
                <a:lnTo>
                  <a:pt x="1689458" y="84318"/>
                </a:lnTo>
                <a:lnTo>
                  <a:pt x="1689458" y="108206"/>
                </a:lnTo>
                <a:lnTo>
                  <a:pt x="1686925" y="114328"/>
                </a:lnTo>
                <a:lnTo>
                  <a:pt x="1676781" y="122473"/>
                </a:lnTo>
                <a:lnTo>
                  <a:pt x="1669761" y="1245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940839" y="5002209"/>
            <a:ext cx="6009005" cy="427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r>
              <a:rPr dirty="0" sz="1300" spc="-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directly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1300" spc="-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code.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Instead,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onsolas"/>
                <a:cs typeface="Consolas"/>
              </a:rPr>
              <a:t>utilize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variables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safer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management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dirty="0" sz="1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onsolas"/>
                <a:cs typeface="Consolas"/>
              </a:rPr>
              <a:t>credentials.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824435" y="2213713"/>
            <a:ext cx="7788909" cy="7756525"/>
            <a:chOff x="9824435" y="2213713"/>
            <a:chExt cx="7788909" cy="7756525"/>
          </a:xfrm>
        </p:grpSpPr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35" y="2213713"/>
              <a:ext cx="6496049" cy="634364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4063485" y="7662291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02" y="2298108"/>
                  </a:moveTo>
                  <a:lnTo>
                    <a:pt x="1770461" y="2298108"/>
                  </a:lnTo>
                  <a:lnTo>
                    <a:pt x="0" y="2298108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2298108"/>
                  </a:lnTo>
                  <a:close/>
                </a:path>
              </a:pathLst>
            </a:custGeom>
            <a:solidFill>
              <a:srgbClr val="2E3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063485" y="766157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61" y="2298828"/>
                  </a:moveTo>
                  <a:lnTo>
                    <a:pt x="0" y="2298828"/>
                  </a:lnTo>
                  <a:lnTo>
                    <a:pt x="0" y="719"/>
                  </a:lnTo>
                  <a:lnTo>
                    <a:pt x="3540202" y="719"/>
                  </a:lnTo>
                  <a:lnTo>
                    <a:pt x="3540202" y="2298828"/>
                  </a:lnTo>
                  <a:lnTo>
                    <a:pt x="1770461" y="2298828"/>
                  </a:lnTo>
                  <a:close/>
                </a:path>
                <a:path w="3540759" h="2299334">
                  <a:moveTo>
                    <a:pt x="1770461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3540202" y="0"/>
                  </a:lnTo>
                  <a:lnTo>
                    <a:pt x="3540202" y="753797"/>
                  </a:lnTo>
                  <a:lnTo>
                    <a:pt x="1770461" y="753797"/>
                  </a:lnTo>
                  <a:close/>
                </a:path>
                <a:path w="3540759" h="2299334">
                  <a:moveTo>
                    <a:pt x="3008848" y="228226"/>
                  </a:moveTo>
                  <a:lnTo>
                    <a:pt x="3237086" y="456453"/>
                  </a:lnTo>
                </a:path>
                <a:path w="3540759" h="2299334">
                  <a:moveTo>
                    <a:pt x="3236366" y="228226"/>
                  </a:moveTo>
                  <a:lnTo>
                    <a:pt x="3008128" y="456453"/>
                  </a:lnTo>
                </a:path>
                <a:path w="3540759" h="2299334">
                  <a:moveTo>
                    <a:pt x="1921659" y="341980"/>
                  </a:moveTo>
                  <a:lnTo>
                    <a:pt x="2245656" y="343420"/>
                  </a:lnTo>
                </a:path>
                <a:path w="3540759" h="2299334">
                  <a:moveTo>
                    <a:pt x="2627252" y="455734"/>
                  </a:moveTo>
                  <a:lnTo>
                    <a:pt x="2513493" y="455734"/>
                  </a:lnTo>
                  <a:lnTo>
                    <a:pt x="2513493" y="228226"/>
                  </a:lnTo>
                  <a:lnTo>
                    <a:pt x="2741011" y="228226"/>
                  </a:lnTo>
                  <a:lnTo>
                    <a:pt x="2741011" y="455734"/>
                  </a:lnTo>
                  <a:lnTo>
                    <a:pt x="2627252" y="45573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5" y="8686800"/>
              <a:ext cx="487680" cy="94487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7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7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510" y="7655417"/>
              <a:ext cx="3543299" cy="2311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2024-11-04T14:19:31Z</dcterms:created>
  <dcterms:modified xsi:type="dcterms:W3CDTF">2024-11-04T14:19:31Z</dcterms:modified>
</cp:coreProperties>
</file>